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64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3737"/>
    <a:srgbClr val="FF5757"/>
    <a:srgbClr val="FF6565"/>
    <a:srgbClr val="FFDDDD"/>
    <a:srgbClr val="FFC5C5"/>
    <a:srgbClr val="FFD1D1"/>
    <a:srgbClr val="88BF45"/>
    <a:srgbClr val="FF9393"/>
    <a:srgbClr val="FFEB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393"/>
            </a:gs>
            <a:gs pos="50000">
              <a:srgbClr val="FFBF3F"/>
            </a:gs>
            <a:gs pos="100000">
              <a:srgbClr val="88BF4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393"/>
            </a:gs>
            <a:gs pos="50000">
              <a:srgbClr val="FFBF3F"/>
            </a:gs>
            <a:gs pos="100000">
              <a:srgbClr val="FF939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 rot="5400000">
            <a:off x="821057" y="-1583056"/>
            <a:ext cx="7620002" cy="100241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71600" y="1676400"/>
            <a:ext cx="6553199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Игротека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 «Л»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№1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9800" y="3505200"/>
            <a:ext cx="1828800" cy="2091267"/>
          </a:xfrm>
          <a:prstGeom prst="roundRect">
            <a:avLst/>
          </a:prstGeom>
          <a:solidFill>
            <a:srgbClr val="FFDDDD"/>
          </a:solidFill>
          <a:ln w="104775"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E:\ЛОГОПЕД\звук л\8ш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3657600"/>
            <a:ext cx="1752600" cy="175260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371600" y="3505200"/>
            <a:ext cx="1828800" cy="2091267"/>
          </a:xfrm>
          <a:prstGeom prst="roundRect">
            <a:avLst/>
          </a:prstGeom>
          <a:solidFill>
            <a:srgbClr val="FFDDDD"/>
          </a:solidFill>
          <a:ln w="104775"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33800" y="3505200"/>
            <a:ext cx="1828800" cy="2091267"/>
          </a:xfrm>
          <a:prstGeom prst="roundRect">
            <a:avLst/>
          </a:prstGeom>
          <a:solidFill>
            <a:srgbClr val="FFDDDD"/>
          </a:solidFill>
          <a:ln w="104775"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E:\ЛОГОПЕД\звук л\5е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500333">
            <a:off x="4298158" y="3685298"/>
            <a:ext cx="703142" cy="1924052"/>
          </a:xfrm>
          <a:prstGeom prst="rect">
            <a:avLst/>
          </a:prstGeom>
          <a:noFill/>
        </p:spPr>
      </p:pic>
      <p:pic>
        <p:nvPicPr>
          <p:cNvPr id="7" name="Picture 2" descr="E:\Клипарты\Звук Л\_TyIzaeL_Ink_Bottle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05000" y="3747656"/>
            <a:ext cx="838200" cy="1523998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ForwardNext">
            <a:avLst/>
          </a:prstGeom>
          <a:solidFill>
            <a:srgbClr val="FF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393"/>
            </a:gs>
            <a:gs pos="50000">
              <a:srgbClr val="FFBF3F"/>
            </a:gs>
            <a:gs pos="100000">
              <a:srgbClr val="FF939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 rot="5400000">
            <a:off x="821057" y="-1583056"/>
            <a:ext cx="7620002" cy="100241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ForwardNext">
            <a:avLst/>
          </a:prstGeom>
          <a:solidFill>
            <a:srgbClr val="FF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71600" y="1326798"/>
            <a:ext cx="6477000" cy="4269670"/>
          </a:xfrm>
          <a:prstGeom prst="roundRect">
            <a:avLst/>
          </a:prstGeom>
          <a:solidFill>
            <a:srgbClr val="FFDDDD"/>
          </a:solidFill>
          <a:ln w="104775"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81200" y="1828800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3737"/>
                </a:solidFill>
              </a:rPr>
              <a:t>Цель: </a:t>
            </a:r>
            <a:r>
              <a:rPr lang="ru-RU" sz="2400" b="1" dirty="0" smtClean="0">
                <a:solidFill>
                  <a:srgbClr val="FF6565"/>
                </a:solidFill>
              </a:rPr>
              <a:t>автоматизация звука «Л» в словах.</a:t>
            </a:r>
          </a:p>
          <a:p>
            <a:endParaRPr lang="ru-RU" sz="2400" b="1" dirty="0" smtClean="0">
              <a:solidFill>
                <a:srgbClr val="FF6565"/>
              </a:solidFill>
            </a:endParaRPr>
          </a:p>
          <a:p>
            <a:r>
              <a:rPr lang="ru-RU" sz="2400" b="1" dirty="0" smtClean="0">
                <a:solidFill>
                  <a:srgbClr val="FF3737"/>
                </a:solidFill>
              </a:rPr>
              <a:t>Управление:</a:t>
            </a:r>
          </a:p>
          <a:p>
            <a:endParaRPr lang="ru-RU" sz="2400" b="1" dirty="0" smtClean="0">
              <a:solidFill>
                <a:srgbClr val="FF6565"/>
              </a:solidFill>
            </a:endParaRPr>
          </a:p>
          <a:p>
            <a:r>
              <a:rPr lang="ru-RU" sz="2400" b="1" dirty="0" smtClean="0">
                <a:solidFill>
                  <a:srgbClr val="FF6565"/>
                </a:solidFill>
              </a:rPr>
              <a:t>Узнать задание - кнопка</a:t>
            </a:r>
          </a:p>
          <a:p>
            <a:endParaRPr lang="ru-RU" sz="2400" b="1" dirty="0" smtClean="0">
              <a:solidFill>
                <a:srgbClr val="FF6565"/>
              </a:solidFill>
            </a:endParaRPr>
          </a:p>
          <a:p>
            <a:r>
              <a:rPr lang="ru-RU" sz="2400" b="1" dirty="0" smtClean="0">
                <a:solidFill>
                  <a:srgbClr val="FF6565"/>
                </a:solidFill>
              </a:rPr>
              <a:t>Смена слайдов - кнопка </a:t>
            </a:r>
            <a:endParaRPr lang="ru-RU" sz="2400" b="1" dirty="0">
              <a:solidFill>
                <a:srgbClr val="FF6565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5410200" y="4419600"/>
            <a:ext cx="457200" cy="457200"/>
          </a:xfrm>
          <a:prstGeom prst="actionButtonForwardNext">
            <a:avLst/>
          </a:prstGeom>
          <a:solidFill>
            <a:srgbClr val="FF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5410200" y="3733800"/>
            <a:ext cx="457200" cy="457200"/>
          </a:xfrm>
          <a:prstGeom prst="actionButtonHelp">
            <a:avLst/>
          </a:prstGeom>
          <a:solidFill>
            <a:srgbClr val="FF6565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393"/>
            </a:gs>
            <a:gs pos="100000">
              <a:srgbClr val="FF939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 rot="5400000">
            <a:off x="821057" y="-1583056"/>
            <a:ext cx="7620002" cy="100241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ForwardNext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8686800" y="0"/>
            <a:ext cx="457200" cy="457200"/>
          </a:xfrm>
          <a:prstGeom prst="actionButtonHelp">
            <a:avLst/>
          </a:prstGeom>
          <a:solidFill>
            <a:srgbClr val="FF6565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ЛОГОПЕД\звук л\8ш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962400"/>
            <a:ext cx="2514600" cy="2514600"/>
          </a:xfrm>
          <a:prstGeom prst="rect">
            <a:avLst/>
          </a:prstGeom>
          <a:noFill/>
        </p:spPr>
      </p:pic>
      <p:pic>
        <p:nvPicPr>
          <p:cNvPr id="7" name="Picture 2" descr="E:\ЛОГОПЕД\звук л\8ш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685800" y="762000"/>
            <a:ext cx="1600200" cy="1600200"/>
          </a:xfrm>
          <a:prstGeom prst="rect">
            <a:avLst/>
          </a:prstGeom>
          <a:noFill/>
        </p:spPr>
      </p:pic>
      <p:sp>
        <p:nvSpPr>
          <p:cNvPr id="13" name="Полилиния 12"/>
          <p:cNvSpPr/>
          <p:nvPr/>
        </p:nvSpPr>
        <p:spPr>
          <a:xfrm>
            <a:off x="1392702" y="2349305"/>
            <a:ext cx="5359790" cy="3010486"/>
          </a:xfrm>
          <a:custGeom>
            <a:avLst/>
            <a:gdLst>
              <a:gd name="connsiteX0" fmla="*/ 0 w 5359790"/>
              <a:gd name="connsiteY0" fmla="*/ 0 h 3010486"/>
              <a:gd name="connsiteX1" fmla="*/ 618978 w 5359790"/>
              <a:gd name="connsiteY1" fmla="*/ 154744 h 3010486"/>
              <a:gd name="connsiteX2" fmla="*/ 942535 w 5359790"/>
              <a:gd name="connsiteY2" fmla="*/ 717452 h 3010486"/>
              <a:gd name="connsiteX3" fmla="*/ 1209821 w 5359790"/>
              <a:gd name="connsiteY3" fmla="*/ 1505243 h 3010486"/>
              <a:gd name="connsiteX4" fmla="*/ 2039815 w 5359790"/>
              <a:gd name="connsiteY4" fmla="*/ 1589649 h 3010486"/>
              <a:gd name="connsiteX5" fmla="*/ 2532184 w 5359790"/>
              <a:gd name="connsiteY5" fmla="*/ 1772529 h 3010486"/>
              <a:gd name="connsiteX6" fmla="*/ 2883876 w 5359790"/>
              <a:gd name="connsiteY6" fmla="*/ 2307101 h 3010486"/>
              <a:gd name="connsiteX7" fmla="*/ 3123027 w 5359790"/>
              <a:gd name="connsiteY7" fmla="*/ 2686929 h 3010486"/>
              <a:gd name="connsiteX8" fmla="*/ 3573193 w 5359790"/>
              <a:gd name="connsiteY8" fmla="*/ 2926080 h 3010486"/>
              <a:gd name="connsiteX9" fmla="*/ 4121833 w 5359790"/>
              <a:gd name="connsiteY9" fmla="*/ 2813538 h 3010486"/>
              <a:gd name="connsiteX10" fmla="*/ 4543864 w 5359790"/>
              <a:gd name="connsiteY10" fmla="*/ 2700997 h 3010486"/>
              <a:gd name="connsiteX11" fmla="*/ 5022166 w 5359790"/>
              <a:gd name="connsiteY11" fmla="*/ 2757267 h 3010486"/>
              <a:gd name="connsiteX12" fmla="*/ 5359790 w 5359790"/>
              <a:gd name="connsiteY12" fmla="*/ 3010486 h 3010486"/>
              <a:gd name="connsiteX13" fmla="*/ 5359790 w 5359790"/>
              <a:gd name="connsiteY13" fmla="*/ 3010486 h 3010486"/>
              <a:gd name="connsiteX0" fmla="*/ 0 w 5359790"/>
              <a:gd name="connsiteY0" fmla="*/ 0 h 3010486"/>
              <a:gd name="connsiteX1" fmla="*/ 618978 w 5359790"/>
              <a:gd name="connsiteY1" fmla="*/ 154744 h 3010486"/>
              <a:gd name="connsiteX2" fmla="*/ 942535 w 5359790"/>
              <a:gd name="connsiteY2" fmla="*/ 717452 h 3010486"/>
              <a:gd name="connsiteX3" fmla="*/ 1819421 w 5359790"/>
              <a:gd name="connsiteY3" fmla="*/ 667043 h 3010486"/>
              <a:gd name="connsiteX4" fmla="*/ 2039815 w 5359790"/>
              <a:gd name="connsiteY4" fmla="*/ 1589649 h 3010486"/>
              <a:gd name="connsiteX5" fmla="*/ 2532184 w 5359790"/>
              <a:gd name="connsiteY5" fmla="*/ 1772529 h 3010486"/>
              <a:gd name="connsiteX6" fmla="*/ 2883876 w 5359790"/>
              <a:gd name="connsiteY6" fmla="*/ 2307101 h 3010486"/>
              <a:gd name="connsiteX7" fmla="*/ 3123027 w 5359790"/>
              <a:gd name="connsiteY7" fmla="*/ 2686929 h 3010486"/>
              <a:gd name="connsiteX8" fmla="*/ 3573193 w 5359790"/>
              <a:gd name="connsiteY8" fmla="*/ 2926080 h 3010486"/>
              <a:gd name="connsiteX9" fmla="*/ 4121833 w 5359790"/>
              <a:gd name="connsiteY9" fmla="*/ 2813538 h 3010486"/>
              <a:gd name="connsiteX10" fmla="*/ 4543864 w 5359790"/>
              <a:gd name="connsiteY10" fmla="*/ 2700997 h 3010486"/>
              <a:gd name="connsiteX11" fmla="*/ 5022166 w 5359790"/>
              <a:gd name="connsiteY11" fmla="*/ 2757267 h 3010486"/>
              <a:gd name="connsiteX12" fmla="*/ 5359790 w 5359790"/>
              <a:gd name="connsiteY12" fmla="*/ 3010486 h 3010486"/>
              <a:gd name="connsiteX13" fmla="*/ 5359790 w 5359790"/>
              <a:gd name="connsiteY13" fmla="*/ 3010486 h 3010486"/>
              <a:gd name="connsiteX0" fmla="*/ 0 w 5359790"/>
              <a:gd name="connsiteY0" fmla="*/ 0 h 3010486"/>
              <a:gd name="connsiteX1" fmla="*/ 618978 w 5359790"/>
              <a:gd name="connsiteY1" fmla="*/ 154744 h 3010486"/>
              <a:gd name="connsiteX2" fmla="*/ 942535 w 5359790"/>
              <a:gd name="connsiteY2" fmla="*/ 717452 h 3010486"/>
              <a:gd name="connsiteX3" fmla="*/ 1819421 w 5359790"/>
              <a:gd name="connsiteY3" fmla="*/ 667043 h 3010486"/>
              <a:gd name="connsiteX4" fmla="*/ 2039815 w 5359790"/>
              <a:gd name="connsiteY4" fmla="*/ 1589649 h 3010486"/>
              <a:gd name="connsiteX5" fmla="*/ 2553286 w 5359790"/>
              <a:gd name="connsiteY5" fmla="*/ 1160584 h 3010486"/>
              <a:gd name="connsiteX6" fmla="*/ 2532184 w 5359790"/>
              <a:gd name="connsiteY6" fmla="*/ 1772529 h 3010486"/>
              <a:gd name="connsiteX7" fmla="*/ 2883876 w 5359790"/>
              <a:gd name="connsiteY7" fmla="*/ 2307101 h 3010486"/>
              <a:gd name="connsiteX8" fmla="*/ 3123027 w 5359790"/>
              <a:gd name="connsiteY8" fmla="*/ 2686929 h 3010486"/>
              <a:gd name="connsiteX9" fmla="*/ 3573193 w 5359790"/>
              <a:gd name="connsiteY9" fmla="*/ 2926080 h 3010486"/>
              <a:gd name="connsiteX10" fmla="*/ 4121833 w 5359790"/>
              <a:gd name="connsiteY10" fmla="*/ 2813538 h 3010486"/>
              <a:gd name="connsiteX11" fmla="*/ 4543864 w 5359790"/>
              <a:gd name="connsiteY11" fmla="*/ 2700997 h 3010486"/>
              <a:gd name="connsiteX12" fmla="*/ 5022166 w 5359790"/>
              <a:gd name="connsiteY12" fmla="*/ 2757267 h 3010486"/>
              <a:gd name="connsiteX13" fmla="*/ 5359790 w 5359790"/>
              <a:gd name="connsiteY13" fmla="*/ 3010486 h 3010486"/>
              <a:gd name="connsiteX14" fmla="*/ 5359790 w 5359790"/>
              <a:gd name="connsiteY14" fmla="*/ 3010486 h 3010486"/>
              <a:gd name="connsiteX0" fmla="*/ 0 w 5359790"/>
              <a:gd name="connsiteY0" fmla="*/ 0 h 3010486"/>
              <a:gd name="connsiteX1" fmla="*/ 618978 w 5359790"/>
              <a:gd name="connsiteY1" fmla="*/ 154744 h 3010486"/>
              <a:gd name="connsiteX2" fmla="*/ 942535 w 5359790"/>
              <a:gd name="connsiteY2" fmla="*/ 717452 h 3010486"/>
              <a:gd name="connsiteX3" fmla="*/ 1819421 w 5359790"/>
              <a:gd name="connsiteY3" fmla="*/ 667043 h 3010486"/>
              <a:gd name="connsiteX4" fmla="*/ 2553286 w 5359790"/>
              <a:gd name="connsiteY4" fmla="*/ 1160584 h 3010486"/>
              <a:gd name="connsiteX5" fmla="*/ 2532184 w 5359790"/>
              <a:gd name="connsiteY5" fmla="*/ 1772529 h 3010486"/>
              <a:gd name="connsiteX6" fmla="*/ 2883876 w 5359790"/>
              <a:gd name="connsiteY6" fmla="*/ 2307101 h 3010486"/>
              <a:gd name="connsiteX7" fmla="*/ 3123027 w 5359790"/>
              <a:gd name="connsiteY7" fmla="*/ 2686929 h 3010486"/>
              <a:gd name="connsiteX8" fmla="*/ 3573193 w 5359790"/>
              <a:gd name="connsiteY8" fmla="*/ 2926080 h 3010486"/>
              <a:gd name="connsiteX9" fmla="*/ 4121833 w 5359790"/>
              <a:gd name="connsiteY9" fmla="*/ 2813538 h 3010486"/>
              <a:gd name="connsiteX10" fmla="*/ 4543864 w 5359790"/>
              <a:gd name="connsiteY10" fmla="*/ 2700997 h 3010486"/>
              <a:gd name="connsiteX11" fmla="*/ 5022166 w 5359790"/>
              <a:gd name="connsiteY11" fmla="*/ 2757267 h 3010486"/>
              <a:gd name="connsiteX12" fmla="*/ 5359790 w 5359790"/>
              <a:gd name="connsiteY12" fmla="*/ 3010486 h 3010486"/>
              <a:gd name="connsiteX13" fmla="*/ 5359790 w 5359790"/>
              <a:gd name="connsiteY13" fmla="*/ 3010486 h 3010486"/>
              <a:gd name="connsiteX0" fmla="*/ 0 w 5359790"/>
              <a:gd name="connsiteY0" fmla="*/ 0 h 3010486"/>
              <a:gd name="connsiteX1" fmla="*/ 618978 w 5359790"/>
              <a:gd name="connsiteY1" fmla="*/ 154744 h 3010486"/>
              <a:gd name="connsiteX2" fmla="*/ 942535 w 5359790"/>
              <a:gd name="connsiteY2" fmla="*/ 717452 h 3010486"/>
              <a:gd name="connsiteX3" fmla="*/ 1819421 w 5359790"/>
              <a:gd name="connsiteY3" fmla="*/ 667043 h 3010486"/>
              <a:gd name="connsiteX4" fmla="*/ 2553286 w 5359790"/>
              <a:gd name="connsiteY4" fmla="*/ 1160584 h 3010486"/>
              <a:gd name="connsiteX5" fmla="*/ 2883876 w 5359790"/>
              <a:gd name="connsiteY5" fmla="*/ 2307101 h 3010486"/>
              <a:gd name="connsiteX6" fmla="*/ 3123027 w 5359790"/>
              <a:gd name="connsiteY6" fmla="*/ 2686929 h 3010486"/>
              <a:gd name="connsiteX7" fmla="*/ 3573193 w 5359790"/>
              <a:gd name="connsiteY7" fmla="*/ 2926080 h 3010486"/>
              <a:gd name="connsiteX8" fmla="*/ 4121833 w 5359790"/>
              <a:gd name="connsiteY8" fmla="*/ 2813538 h 3010486"/>
              <a:gd name="connsiteX9" fmla="*/ 4543864 w 5359790"/>
              <a:gd name="connsiteY9" fmla="*/ 2700997 h 3010486"/>
              <a:gd name="connsiteX10" fmla="*/ 5022166 w 5359790"/>
              <a:gd name="connsiteY10" fmla="*/ 2757267 h 3010486"/>
              <a:gd name="connsiteX11" fmla="*/ 5359790 w 5359790"/>
              <a:gd name="connsiteY11" fmla="*/ 3010486 h 3010486"/>
              <a:gd name="connsiteX12" fmla="*/ 5359790 w 5359790"/>
              <a:gd name="connsiteY12" fmla="*/ 3010486 h 301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59790" h="3010486">
                <a:moveTo>
                  <a:pt x="0" y="0"/>
                </a:moveTo>
                <a:cubicBezTo>
                  <a:pt x="230944" y="17584"/>
                  <a:pt x="461889" y="35169"/>
                  <a:pt x="618978" y="154744"/>
                </a:cubicBezTo>
                <a:cubicBezTo>
                  <a:pt x="776067" y="274319"/>
                  <a:pt x="742461" y="632069"/>
                  <a:pt x="942535" y="717452"/>
                </a:cubicBezTo>
                <a:cubicBezTo>
                  <a:pt x="1142609" y="802835"/>
                  <a:pt x="1550963" y="593188"/>
                  <a:pt x="1819421" y="667043"/>
                </a:cubicBezTo>
                <a:cubicBezTo>
                  <a:pt x="2087880" y="740898"/>
                  <a:pt x="2375877" y="887241"/>
                  <a:pt x="2553286" y="1160584"/>
                </a:cubicBezTo>
                <a:cubicBezTo>
                  <a:pt x="2730695" y="1433927"/>
                  <a:pt x="2788919" y="2052710"/>
                  <a:pt x="2883876" y="2307101"/>
                </a:cubicBezTo>
                <a:cubicBezTo>
                  <a:pt x="2978833" y="2561492"/>
                  <a:pt x="3008141" y="2583766"/>
                  <a:pt x="3123027" y="2686929"/>
                </a:cubicBezTo>
                <a:cubicBezTo>
                  <a:pt x="3237913" y="2790092"/>
                  <a:pt x="3406725" y="2904979"/>
                  <a:pt x="3573193" y="2926080"/>
                </a:cubicBezTo>
                <a:cubicBezTo>
                  <a:pt x="3739661" y="2947182"/>
                  <a:pt x="3960055" y="2851052"/>
                  <a:pt x="4121833" y="2813538"/>
                </a:cubicBezTo>
                <a:cubicBezTo>
                  <a:pt x="4283612" y="2776024"/>
                  <a:pt x="4393809" y="2710375"/>
                  <a:pt x="4543864" y="2700997"/>
                </a:cubicBezTo>
                <a:cubicBezTo>
                  <a:pt x="4693919" y="2691619"/>
                  <a:pt x="4886178" y="2705686"/>
                  <a:pt x="5022166" y="2757267"/>
                </a:cubicBezTo>
                <a:cubicBezTo>
                  <a:pt x="5158154" y="2808848"/>
                  <a:pt x="5359790" y="3010486"/>
                  <a:pt x="5359790" y="3010486"/>
                </a:cubicBezTo>
                <a:lnTo>
                  <a:pt x="5359790" y="3010486"/>
                </a:lnTo>
              </a:path>
            </a:pathLst>
          </a:cu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E:\ЛОГОПЕД\звук л\5е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844031">
            <a:off x="793148" y="3875125"/>
            <a:ext cx="933075" cy="2553234"/>
          </a:xfrm>
          <a:prstGeom prst="rect">
            <a:avLst/>
          </a:prstGeom>
          <a:noFill/>
        </p:spPr>
      </p:pic>
      <p:pic>
        <p:nvPicPr>
          <p:cNvPr id="15" name="Picture 3" descr="E:\ЛОГОПЕД\звук л\5е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53290">
            <a:off x="5847473" y="2937773"/>
            <a:ext cx="520607" cy="1424571"/>
          </a:xfrm>
          <a:prstGeom prst="rect">
            <a:avLst/>
          </a:prstGeom>
          <a:noFill/>
        </p:spPr>
      </p:pic>
      <p:sp>
        <p:nvSpPr>
          <p:cNvPr id="16" name="Полилиния 15"/>
          <p:cNvSpPr/>
          <p:nvPr/>
        </p:nvSpPr>
        <p:spPr>
          <a:xfrm>
            <a:off x="2138289" y="3622431"/>
            <a:ext cx="3817034" cy="1739704"/>
          </a:xfrm>
          <a:custGeom>
            <a:avLst/>
            <a:gdLst>
              <a:gd name="connsiteX0" fmla="*/ 3207434 w 3207434"/>
              <a:gd name="connsiteY0" fmla="*/ 0 h 1732670"/>
              <a:gd name="connsiteX1" fmla="*/ 2686929 w 3207434"/>
              <a:gd name="connsiteY1" fmla="*/ 42203 h 1732670"/>
              <a:gd name="connsiteX2" fmla="*/ 2335237 w 3207434"/>
              <a:gd name="connsiteY2" fmla="*/ 225083 h 1732670"/>
              <a:gd name="connsiteX3" fmla="*/ 2082019 w 3207434"/>
              <a:gd name="connsiteY3" fmla="*/ 633046 h 1732670"/>
              <a:gd name="connsiteX4" fmla="*/ 1927274 w 3207434"/>
              <a:gd name="connsiteY4" fmla="*/ 1069144 h 1732670"/>
              <a:gd name="connsiteX5" fmla="*/ 1688123 w 3207434"/>
              <a:gd name="connsiteY5" fmla="*/ 1477107 h 1732670"/>
              <a:gd name="connsiteX6" fmla="*/ 1083213 w 3207434"/>
              <a:gd name="connsiteY6" fmla="*/ 1688123 h 1732670"/>
              <a:gd name="connsiteX7" fmla="*/ 407963 w 3207434"/>
              <a:gd name="connsiteY7" fmla="*/ 1730326 h 1732670"/>
              <a:gd name="connsiteX8" fmla="*/ 0 w 3207434"/>
              <a:gd name="connsiteY8" fmla="*/ 1702190 h 1732670"/>
              <a:gd name="connsiteX0" fmla="*/ 3817034 w 3817034"/>
              <a:gd name="connsiteY0" fmla="*/ 0 h 1732670"/>
              <a:gd name="connsiteX1" fmla="*/ 2686929 w 3817034"/>
              <a:gd name="connsiteY1" fmla="*/ 42203 h 1732670"/>
              <a:gd name="connsiteX2" fmla="*/ 2335237 w 3817034"/>
              <a:gd name="connsiteY2" fmla="*/ 225083 h 1732670"/>
              <a:gd name="connsiteX3" fmla="*/ 2082019 w 3817034"/>
              <a:gd name="connsiteY3" fmla="*/ 633046 h 1732670"/>
              <a:gd name="connsiteX4" fmla="*/ 1927274 w 3817034"/>
              <a:gd name="connsiteY4" fmla="*/ 1069144 h 1732670"/>
              <a:gd name="connsiteX5" fmla="*/ 1688123 w 3817034"/>
              <a:gd name="connsiteY5" fmla="*/ 1477107 h 1732670"/>
              <a:gd name="connsiteX6" fmla="*/ 1083213 w 3817034"/>
              <a:gd name="connsiteY6" fmla="*/ 1688123 h 1732670"/>
              <a:gd name="connsiteX7" fmla="*/ 407963 w 3817034"/>
              <a:gd name="connsiteY7" fmla="*/ 1730326 h 1732670"/>
              <a:gd name="connsiteX8" fmla="*/ 0 w 3817034"/>
              <a:gd name="connsiteY8" fmla="*/ 1702190 h 1732670"/>
              <a:gd name="connsiteX0" fmla="*/ 3817034 w 3817034"/>
              <a:gd name="connsiteY0" fmla="*/ 7034 h 1739704"/>
              <a:gd name="connsiteX1" fmla="*/ 3207434 w 3817034"/>
              <a:gd name="connsiteY1" fmla="*/ 7034 h 1739704"/>
              <a:gd name="connsiteX2" fmla="*/ 2686929 w 3817034"/>
              <a:gd name="connsiteY2" fmla="*/ 49237 h 1739704"/>
              <a:gd name="connsiteX3" fmla="*/ 2335237 w 3817034"/>
              <a:gd name="connsiteY3" fmla="*/ 232117 h 1739704"/>
              <a:gd name="connsiteX4" fmla="*/ 2082019 w 3817034"/>
              <a:gd name="connsiteY4" fmla="*/ 640080 h 1739704"/>
              <a:gd name="connsiteX5" fmla="*/ 1927274 w 3817034"/>
              <a:gd name="connsiteY5" fmla="*/ 1076178 h 1739704"/>
              <a:gd name="connsiteX6" fmla="*/ 1688123 w 3817034"/>
              <a:gd name="connsiteY6" fmla="*/ 1484141 h 1739704"/>
              <a:gd name="connsiteX7" fmla="*/ 1083213 w 3817034"/>
              <a:gd name="connsiteY7" fmla="*/ 1695157 h 1739704"/>
              <a:gd name="connsiteX8" fmla="*/ 407963 w 3817034"/>
              <a:gd name="connsiteY8" fmla="*/ 1737360 h 1739704"/>
              <a:gd name="connsiteX9" fmla="*/ 0 w 3817034"/>
              <a:gd name="connsiteY9" fmla="*/ 1709224 h 173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7034" h="1739704">
                <a:moveTo>
                  <a:pt x="3817034" y="7034"/>
                </a:moveTo>
                <a:cubicBezTo>
                  <a:pt x="3715434" y="7034"/>
                  <a:pt x="3395785" y="0"/>
                  <a:pt x="3207434" y="7034"/>
                </a:cubicBezTo>
                <a:cubicBezTo>
                  <a:pt x="3019083" y="14068"/>
                  <a:pt x="2832295" y="11723"/>
                  <a:pt x="2686929" y="49237"/>
                </a:cubicBezTo>
                <a:cubicBezTo>
                  <a:pt x="2541563" y="86751"/>
                  <a:pt x="2436055" y="133643"/>
                  <a:pt x="2335237" y="232117"/>
                </a:cubicBezTo>
                <a:cubicBezTo>
                  <a:pt x="2234419" y="330591"/>
                  <a:pt x="2150013" y="499403"/>
                  <a:pt x="2082019" y="640080"/>
                </a:cubicBezTo>
                <a:cubicBezTo>
                  <a:pt x="2014025" y="780757"/>
                  <a:pt x="1992923" y="935501"/>
                  <a:pt x="1927274" y="1076178"/>
                </a:cubicBezTo>
                <a:cubicBezTo>
                  <a:pt x="1861625" y="1216855"/>
                  <a:pt x="1828800" y="1380978"/>
                  <a:pt x="1688123" y="1484141"/>
                </a:cubicBezTo>
                <a:cubicBezTo>
                  <a:pt x="1547446" y="1587304"/>
                  <a:pt x="1296573" y="1652954"/>
                  <a:pt x="1083213" y="1695157"/>
                </a:cubicBezTo>
                <a:cubicBezTo>
                  <a:pt x="869853" y="1737360"/>
                  <a:pt x="588498" y="1735016"/>
                  <a:pt x="407963" y="1737360"/>
                </a:cubicBezTo>
                <a:cubicBezTo>
                  <a:pt x="227428" y="1739704"/>
                  <a:pt x="113714" y="1724464"/>
                  <a:pt x="0" y="1709224"/>
                </a:cubicBezTo>
              </a:path>
            </a:pathLst>
          </a:cu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E:\ЛОГОПЕД\звук л\faad01c3635f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77000" y="457200"/>
            <a:ext cx="2133600" cy="2133600"/>
          </a:xfrm>
          <a:prstGeom prst="rect">
            <a:avLst/>
          </a:prstGeom>
          <a:noFill/>
        </p:spPr>
      </p:pic>
      <p:pic>
        <p:nvPicPr>
          <p:cNvPr id="18" name="Picture 5" descr="E:\ЛОГОПЕД\звук л\faad01c3635f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8580585">
            <a:off x="1013752" y="2613955"/>
            <a:ext cx="1233742" cy="1233742"/>
          </a:xfrm>
          <a:prstGeom prst="rect">
            <a:avLst/>
          </a:prstGeom>
          <a:noFill/>
        </p:spPr>
      </p:pic>
      <p:sp>
        <p:nvSpPr>
          <p:cNvPr id="19" name="Полилиния 18"/>
          <p:cNvSpPr/>
          <p:nvPr/>
        </p:nvSpPr>
        <p:spPr>
          <a:xfrm>
            <a:off x="2152357" y="2103118"/>
            <a:ext cx="4666957" cy="1526345"/>
          </a:xfrm>
          <a:custGeom>
            <a:avLst/>
            <a:gdLst>
              <a:gd name="connsiteX0" fmla="*/ 0 w 4895557"/>
              <a:gd name="connsiteY0" fmla="*/ 1247336 h 1610751"/>
              <a:gd name="connsiteX1" fmla="*/ 323557 w 4895557"/>
              <a:gd name="connsiteY1" fmla="*/ 1556825 h 1610751"/>
              <a:gd name="connsiteX2" fmla="*/ 773723 w 4895557"/>
              <a:gd name="connsiteY2" fmla="*/ 1570893 h 1610751"/>
              <a:gd name="connsiteX3" fmla="*/ 1069145 w 4895557"/>
              <a:gd name="connsiteY3" fmla="*/ 1331742 h 1610751"/>
              <a:gd name="connsiteX4" fmla="*/ 1280160 w 4895557"/>
              <a:gd name="connsiteY4" fmla="*/ 1008185 h 1610751"/>
              <a:gd name="connsiteX5" fmla="*/ 1561514 w 4895557"/>
              <a:gd name="connsiteY5" fmla="*/ 811237 h 1610751"/>
              <a:gd name="connsiteX6" fmla="*/ 2138289 w 4895557"/>
              <a:gd name="connsiteY6" fmla="*/ 825305 h 1610751"/>
              <a:gd name="connsiteX7" fmla="*/ 2532185 w 4895557"/>
              <a:gd name="connsiteY7" fmla="*/ 853440 h 1610751"/>
              <a:gd name="connsiteX8" fmla="*/ 2954215 w 4895557"/>
              <a:gd name="connsiteY8" fmla="*/ 614289 h 1610751"/>
              <a:gd name="connsiteX9" fmla="*/ 3151163 w 4895557"/>
              <a:gd name="connsiteY9" fmla="*/ 248529 h 1610751"/>
              <a:gd name="connsiteX10" fmla="*/ 3404381 w 4895557"/>
              <a:gd name="connsiteY10" fmla="*/ 37514 h 1610751"/>
              <a:gd name="connsiteX11" fmla="*/ 3840480 w 4895557"/>
              <a:gd name="connsiteY11" fmla="*/ 23446 h 1610751"/>
              <a:gd name="connsiteX12" fmla="*/ 4206240 w 4895557"/>
              <a:gd name="connsiteY12" fmla="*/ 150056 h 1610751"/>
              <a:gd name="connsiteX13" fmla="*/ 4600135 w 4895557"/>
              <a:gd name="connsiteY13" fmla="*/ 234462 h 1610751"/>
              <a:gd name="connsiteX14" fmla="*/ 4895557 w 4895557"/>
              <a:gd name="connsiteY14" fmla="*/ 178191 h 1610751"/>
              <a:gd name="connsiteX0" fmla="*/ 0 w 4895557"/>
              <a:gd name="connsiteY0" fmla="*/ 1247336 h 1710007"/>
              <a:gd name="connsiteX1" fmla="*/ 323557 w 4895557"/>
              <a:gd name="connsiteY1" fmla="*/ 1556825 h 1710007"/>
              <a:gd name="connsiteX2" fmla="*/ 773723 w 4895557"/>
              <a:gd name="connsiteY2" fmla="*/ 1570893 h 1710007"/>
              <a:gd name="connsiteX3" fmla="*/ 916745 w 4895557"/>
              <a:gd name="connsiteY3" fmla="*/ 722142 h 1710007"/>
              <a:gd name="connsiteX4" fmla="*/ 1280160 w 4895557"/>
              <a:gd name="connsiteY4" fmla="*/ 1008185 h 1710007"/>
              <a:gd name="connsiteX5" fmla="*/ 1561514 w 4895557"/>
              <a:gd name="connsiteY5" fmla="*/ 811237 h 1710007"/>
              <a:gd name="connsiteX6" fmla="*/ 2138289 w 4895557"/>
              <a:gd name="connsiteY6" fmla="*/ 825305 h 1710007"/>
              <a:gd name="connsiteX7" fmla="*/ 2532185 w 4895557"/>
              <a:gd name="connsiteY7" fmla="*/ 853440 h 1710007"/>
              <a:gd name="connsiteX8" fmla="*/ 2954215 w 4895557"/>
              <a:gd name="connsiteY8" fmla="*/ 614289 h 1710007"/>
              <a:gd name="connsiteX9" fmla="*/ 3151163 w 4895557"/>
              <a:gd name="connsiteY9" fmla="*/ 248529 h 1710007"/>
              <a:gd name="connsiteX10" fmla="*/ 3404381 w 4895557"/>
              <a:gd name="connsiteY10" fmla="*/ 37514 h 1710007"/>
              <a:gd name="connsiteX11" fmla="*/ 3840480 w 4895557"/>
              <a:gd name="connsiteY11" fmla="*/ 23446 h 1710007"/>
              <a:gd name="connsiteX12" fmla="*/ 4206240 w 4895557"/>
              <a:gd name="connsiteY12" fmla="*/ 150056 h 1710007"/>
              <a:gd name="connsiteX13" fmla="*/ 4600135 w 4895557"/>
              <a:gd name="connsiteY13" fmla="*/ 234462 h 1710007"/>
              <a:gd name="connsiteX14" fmla="*/ 4895557 w 4895557"/>
              <a:gd name="connsiteY14" fmla="*/ 178191 h 1710007"/>
              <a:gd name="connsiteX0" fmla="*/ 0 w 4895557"/>
              <a:gd name="connsiteY0" fmla="*/ 1247336 h 1682848"/>
              <a:gd name="connsiteX1" fmla="*/ 323557 w 4895557"/>
              <a:gd name="connsiteY1" fmla="*/ 1556825 h 1682848"/>
              <a:gd name="connsiteX2" fmla="*/ 773723 w 4895557"/>
              <a:gd name="connsiteY2" fmla="*/ 1570893 h 1682848"/>
              <a:gd name="connsiteX3" fmla="*/ 482991 w 4895557"/>
              <a:gd name="connsiteY3" fmla="*/ 885093 h 1682848"/>
              <a:gd name="connsiteX4" fmla="*/ 916745 w 4895557"/>
              <a:gd name="connsiteY4" fmla="*/ 722142 h 1682848"/>
              <a:gd name="connsiteX5" fmla="*/ 1280160 w 4895557"/>
              <a:gd name="connsiteY5" fmla="*/ 1008185 h 1682848"/>
              <a:gd name="connsiteX6" fmla="*/ 1561514 w 4895557"/>
              <a:gd name="connsiteY6" fmla="*/ 811237 h 1682848"/>
              <a:gd name="connsiteX7" fmla="*/ 2138289 w 4895557"/>
              <a:gd name="connsiteY7" fmla="*/ 825305 h 1682848"/>
              <a:gd name="connsiteX8" fmla="*/ 2532185 w 4895557"/>
              <a:gd name="connsiteY8" fmla="*/ 853440 h 1682848"/>
              <a:gd name="connsiteX9" fmla="*/ 2954215 w 4895557"/>
              <a:gd name="connsiteY9" fmla="*/ 614289 h 1682848"/>
              <a:gd name="connsiteX10" fmla="*/ 3151163 w 4895557"/>
              <a:gd name="connsiteY10" fmla="*/ 248529 h 1682848"/>
              <a:gd name="connsiteX11" fmla="*/ 3404381 w 4895557"/>
              <a:gd name="connsiteY11" fmla="*/ 37514 h 1682848"/>
              <a:gd name="connsiteX12" fmla="*/ 3840480 w 4895557"/>
              <a:gd name="connsiteY12" fmla="*/ 23446 h 1682848"/>
              <a:gd name="connsiteX13" fmla="*/ 4206240 w 4895557"/>
              <a:gd name="connsiteY13" fmla="*/ 150056 h 1682848"/>
              <a:gd name="connsiteX14" fmla="*/ 4600135 w 4895557"/>
              <a:gd name="connsiteY14" fmla="*/ 234462 h 1682848"/>
              <a:gd name="connsiteX15" fmla="*/ 4895557 w 4895557"/>
              <a:gd name="connsiteY15" fmla="*/ 178191 h 1682848"/>
              <a:gd name="connsiteX0" fmla="*/ 0 w 4895557"/>
              <a:gd name="connsiteY0" fmla="*/ 1247336 h 1617199"/>
              <a:gd name="connsiteX1" fmla="*/ 323557 w 4895557"/>
              <a:gd name="connsiteY1" fmla="*/ 1556825 h 1617199"/>
              <a:gd name="connsiteX2" fmla="*/ 87923 w 4895557"/>
              <a:gd name="connsiteY2" fmla="*/ 885093 h 1617199"/>
              <a:gd name="connsiteX3" fmla="*/ 482991 w 4895557"/>
              <a:gd name="connsiteY3" fmla="*/ 885093 h 1617199"/>
              <a:gd name="connsiteX4" fmla="*/ 916745 w 4895557"/>
              <a:gd name="connsiteY4" fmla="*/ 722142 h 1617199"/>
              <a:gd name="connsiteX5" fmla="*/ 1280160 w 4895557"/>
              <a:gd name="connsiteY5" fmla="*/ 1008185 h 1617199"/>
              <a:gd name="connsiteX6" fmla="*/ 1561514 w 4895557"/>
              <a:gd name="connsiteY6" fmla="*/ 811237 h 1617199"/>
              <a:gd name="connsiteX7" fmla="*/ 2138289 w 4895557"/>
              <a:gd name="connsiteY7" fmla="*/ 825305 h 1617199"/>
              <a:gd name="connsiteX8" fmla="*/ 2532185 w 4895557"/>
              <a:gd name="connsiteY8" fmla="*/ 853440 h 1617199"/>
              <a:gd name="connsiteX9" fmla="*/ 2954215 w 4895557"/>
              <a:gd name="connsiteY9" fmla="*/ 614289 h 1617199"/>
              <a:gd name="connsiteX10" fmla="*/ 3151163 w 4895557"/>
              <a:gd name="connsiteY10" fmla="*/ 248529 h 1617199"/>
              <a:gd name="connsiteX11" fmla="*/ 3404381 w 4895557"/>
              <a:gd name="connsiteY11" fmla="*/ 37514 h 1617199"/>
              <a:gd name="connsiteX12" fmla="*/ 3840480 w 4895557"/>
              <a:gd name="connsiteY12" fmla="*/ 23446 h 1617199"/>
              <a:gd name="connsiteX13" fmla="*/ 4206240 w 4895557"/>
              <a:gd name="connsiteY13" fmla="*/ 150056 h 1617199"/>
              <a:gd name="connsiteX14" fmla="*/ 4600135 w 4895557"/>
              <a:gd name="connsiteY14" fmla="*/ 234462 h 1617199"/>
              <a:gd name="connsiteX15" fmla="*/ 4895557 w 4895557"/>
              <a:gd name="connsiteY15" fmla="*/ 178191 h 1617199"/>
              <a:gd name="connsiteX0" fmla="*/ 0 w 4895557"/>
              <a:gd name="connsiteY0" fmla="*/ 1247336 h 1247336"/>
              <a:gd name="connsiteX1" fmla="*/ 87923 w 4895557"/>
              <a:gd name="connsiteY1" fmla="*/ 885093 h 1247336"/>
              <a:gd name="connsiteX2" fmla="*/ 482991 w 4895557"/>
              <a:gd name="connsiteY2" fmla="*/ 885093 h 1247336"/>
              <a:gd name="connsiteX3" fmla="*/ 916745 w 4895557"/>
              <a:gd name="connsiteY3" fmla="*/ 722142 h 1247336"/>
              <a:gd name="connsiteX4" fmla="*/ 1280160 w 4895557"/>
              <a:gd name="connsiteY4" fmla="*/ 1008185 h 1247336"/>
              <a:gd name="connsiteX5" fmla="*/ 1561514 w 4895557"/>
              <a:gd name="connsiteY5" fmla="*/ 811237 h 1247336"/>
              <a:gd name="connsiteX6" fmla="*/ 2138289 w 4895557"/>
              <a:gd name="connsiteY6" fmla="*/ 825305 h 1247336"/>
              <a:gd name="connsiteX7" fmla="*/ 2532185 w 4895557"/>
              <a:gd name="connsiteY7" fmla="*/ 853440 h 1247336"/>
              <a:gd name="connsiteX8" fmla="*/ 2954215 w 4895557"/>
              <a:gd name="connsiteY8" fmla="*/ 614289 h 1247336"/>
              <a:gd name="connsiteX9" fmla="*/ 3151163 w 4895557"/>
              <a:gd name="connsiteY9" fmla="*/ 248529 h 1247336"/>
              <a:gd name="connsiteX10" fmla="*/ 3404381 w 4895557"/>
              <a:gd name="connsiteY10" fmla="*/ 37514 h 1247336"/>
              <a:gd name="connsiteX11" fmla="*/ 3840480 w 4895557"/>
              <a:gd name="connsiteY11" fmla="*/ 23446 h 1247336"/>
              <a:gd name="connsiteX12" fmla="*/ 4206240 w 4895557"/>
              <a:gd name="connsiteY12" fmla="*/ 150056 h 1247336"/>
              <a:gd name="connsiteX13" fmla="*/ 4600135 w 4895557"/>
              <a:gd name="connsiteY13" fmla="*/ 234462 h 1247336"/>
              <a:gd name="connsiteX14" fmla="*/ 4895557 w 4895557"/>
              <a:gd name="connsiteY14" fmla="*/ 178191 h 1247336"/>
              <a:gd name="connsiteX0" fmla="*/ 0 w 4895557"/>
              <a:gd name="connsiteY0" fmla="*/ 1247336 h 1247336"/>
              <a:gd name="connsiteX1" fmla="*/ 87923 w 4895557"/>
              <a:gd name="connsiteY1" fmla="*/ 885093 h 1247336"/>
              <a:gd name="connsiteX2" fmla="*/ 482991 w 4895557"/>
              <a:gd name="connsiteY2" fmla="*/ 885093 h 1247336"/>
              <a:gd name="connsiteX3" fmla="*/ 492369 w 4895557"/>
              <a:gd name="connsiteY3" fmla="*/ 652977 h 1247336"/>
              <a:gd name="connsiteX4" fmla="*/ 916745 w 4895557"/>
              <a:gd name="connsiteY4" fmla="*/ 722142 h 1247336"/>
              <a:gd name="connsiteX5" fmla="*/ 1280160 w 4895557"/>
              <a:gd name="connsiteY5" fmla="*/ 1008185 h 1247336"/>
              <a:gd name="connsiteX6" fmla="*/ 1561514 w 4895557"/>
              <a:gd name="connsiteY6" fmla="*/ 811237 h 1247336"/>
              <a:gd name="connsiteX7" fmla="*/ 2138289 w 4895557"/>
              <a:gd name="connsiteY7" fmla="*/ 825305 h 1247336"/>
              <a:gd name="connsiteX8" fmla="*/ 2532185 w 4895557"/>
              <a:gd name="connsiteY8" fmla="*/ 853440 h 1247336"/>
              <a:gd name="connsiteX9" fmla="*/ 2954215 w 4895557"/>
              <a:gd name="connsiteY9" fmla="*/ 614289 h 1247336"/>
              <a:gd name="connsiteX10" fmla="*/ 3151163 w 4895557"/>
              <a:gd name="connsiteY10" fmla="*/ 248529 h 1247336"/>
              <a:gd name="connsiteX11" fmla="*/ 3404381 w 4895557"/>
              <a:gd name="connsiteY11" fmla="*/ 37514 h 1247336"/>
              <a:gd name="connsiteX12" fmla="*/ 3840480 w 4895557"/>
              <a:gd name="connsiteY12" fmla="*/ 23446 h 1247336"/>
              <a:gd name="connsiteX13" fmla="*/ 4206240 w 4895557"/>
              <a:gd name="connsiteY13" fmla="*/ 150056 h 1247336"/>
              <a:gd name="connsiteX14" fmla="*/ 4600135 w 4895557"/>
              <a:gd name="connsiteY14" fmla="*/ 234462 h 1247336"/>
              <a:gd name="connsiteX15" fmla="*/ 4895557 w 4895557"/>
              <a:gd name="connsiteY15" fmla="*/ 178191 h 1247336"/>
              <a:gd name="connsiteX0" fmla="*/ 0 w 4895557"/>
              <a:gd name="connsiteY0" fmla="*/ 1247336 h 1247336"/>
              <a:gd name="connsiteX1" fmla="*/ 87923 w 4895557"/>
              <a:gd name="connsiteY1" fmla="*/ 885093 h 1247336"/>
              <a:gd name="connsiteX2" fmla="*/ 492369 w 4895557"/>
              <a:gd name="connsiteY2" fmla="*/ 652977 h 1247336"/>
              <a:gd name="connsiteX3" fmla="*/ 916745 w 4895557"/>
              <a:gd name="connsiteY3" fmla="*/ 722142 h 1247336"/>
              <a:gd name="connsiteX4" fmla="*/ 1280160 w 4895557"/>
              <a:gd name="connsiteY4" fmla="*/ 1008185 h 1247336"/>
              <a:gd name="connsiteX5" fmla="*/ 1561514 w 4895557"/>
              <a:gd name="connsiteY5" fmla="*/ 811237 h 1247336"/>
              <a:gd name="connsiteX6" fmla="*/ 2138289 w 4895557"/>
              <a:gd name="connsiteY6" fmla="*/ 825305 h 1247336"/>
              <a:gd name="connsiteX7" fmla="*/ 2532185 w 4895557"/>
              <a:gd name="connsiteY7" fmla="*/ 853440 h 1247336"/>
              <a:gd name="connsiteX8" fmla="*/ 2954215 w 4895557"/>
              <a:gd name="connsiteY8" fmla="*/ 614289 h 1247336"/>
              <a:gd name="connsiteX9" fmla="*/ 3151163 w 4895557"/>
              <a:gd name="connsiteY9" fmla="*/ 248529 h 1247336"/>
              <a:gd name="connsiteX10" fmla="*/ 3404381 w 4895557"/>
              <a:gd name="connsiteY10" fmla="*/ 37514 h 1247336"/>
              <a:gd name="connsiteX11" fmla="*/ 3840480 w 4895557"/>
              <a:gd name="connsiteY11" fmla="*/ 23446 h 1247336"/>
              <a:gd name="connsiteX12" fmla="*/ 4206240 w 4895557"/>
              <a:gd name="connsiteY12" fmla="*/ 150056 h 1247336"/>
              <a:gd name="connsiteX13" fmla="*/ 4600135 w 4895557"/>
              <a:gd name="connsiteY13" fmla="*/ 234462 h 1247336"/>
              <a:gd name="connsiteX14" fmla="*/ 4895557 w 4895557"/>
              <a:gd name="connsiteY14" fmla="*/ 178191 h 1247336"/>
              <a:gd name="connsiteX0" fmla="*/ 0 w 4676921"/>
              <a:gd name="connsiteY0" fmla="*/ 1526345 h 1526345"/>
              <a:gd name="connsiteX1" fmla="*/ 87923 w 4676921"/>
              <a:gd name="connsiteY1" fmla="*/ 1164102 h 1526345"/>
              <a:gd name="connsiteX2" fmla="*/ 492369 w 4676921"/>
              <a:gd name="connsiteY2" fmla="*/ 931986 h 1526345"/>
              <a:gd name="connsiteX3" fmla="*/ 916745 w 4676921"/>
              <a:gd name="connsiteY3" fmla="*/ 1001151 h 1526345"/>
              <a:gd name="connsiteX4" fmla="*/ 1280160 w 4676921"/>
              <a:gd name="connsiteY4" fmla="*/ 1287194 h 1526345"/>
              <a:gd name="connsiteX5" fmla="*/ 1561514 w 4676921"/>
              <a:gd name="connsiteY5" fmla="*/ 1090246 h 1526345"/>
              <a:gd name="connsiteX6" fmla="*/ 2138289 w 4676921"/>
              <a:gd name="connsiteY6" fmla="*/ 1104314 h 1526345"/>
              <a:gd name="connsiteX7" fmla="*/ 2532185 w 4676921"/>
              <a:gd name="connsiteY7" fmla="*/ 1132449 h 1526345"/>
              <a:gd name="connsiteX8" fmla="*/ 2954215 w 4676921"/>
              <a:gd name="connsiteY8" fmla="*/ 893298 h 1526345"/>
              <a:gd name="connsiteX9" fmla="*/ 3151163 w 4676921"/>
              <a:gd name="connsiteY9" fmla="*/ 527538 h 1526345"/>
              <a:gd name="connsiteX10" fmla="*/ 3404381 w 4676921"/>
              <a:gd name="connsiteY10" fmla="*/ 316523 h 1526345"/>
              <a:gd name="connsiteX11" fmla="*/ 3840480 w 4676921"/>
              <a:gd name="connsiteY11" fmla="*/ 302455 h 1526345"/>
              <a:gd name="connsiteX12" fmla="*/ 4206240 w 4676921"/>
              <a:gd name="connsiteY12" fmla="*/ 429065 h 1526345"/>
              <a:gd name="connsiteX13" fmla="*/ 4600135 w 4676921"/>
              <a:gd name="connsiteY13" fmla="*/ 513471 h 1526345"/>
              <a:gd name="connsiteX14" fmla="*/ 4666957 w 4676921"/>
              <a:gd name="connsiteY14" fmla="*/ 0 h 1526345"/>
              <a:gd name="connsiteX0" fmla="*/ 0 w 4666957"/>
              <a:gd name="connsiteY0" fmla="*/ 1526345 h 1526345"/>
              <a:gd name="connsiteX1" fmla="*/ 87923 w 4666957"/>
              <a:gd name="connsiteY1" fmla="*/ 1164102 h 1526345"/>
              <a:gd name="connsiteX2" fmla="*/ 492369 w 4666957"/>
              <a:gd name="connsiteY2" fmla="*/ 931986 h 1526345"/>
              <a:gd name="connsiteX3" fmla="*/ 916745 w 4666957"/>
              <a:gd name="connsiteY3" fmla="*/ 1001151 h 1526345"/>
              <a:gd name="connsiteX4" fmla="*/ 1280160 w 4666957"/>
              <a:gd name="connsiteY4" fmla="*/ 1287194 h 1526345"/>
              <a:gd name="connsiteX5" fmla="*/ 1561514 w 4666957"/>
              <a:gd name="connsiteY5" fmla="*/ 1090246 h 1526345"/>
              <a:gd name="connsiteX6" fmla="*/ 2138289 w 4666957"/>
              <a:gd name="connsiteY6" fmla="*/ 1104314 h 1526345"/>
              <a:gd name="connsiteX7" fmla="*/ 2532185 w 4666957"/>
              <a:gd name="connsiteY7" fmla="*/ 1132449 h 1526345"/>
              <a:gd name="connsiteX8" fmla="*/ 2954215 w 4666957"/>
              <a:gd name="connsiteY8" fmla="*/ 893298 h 1526345"/>
              <a:gd name="connsiteX9" fmla="*/ 3151163 w 4666957"/>
              <a:gd name="connsiteY9" fmla="*/ 527538 h 1526345"/>
              <a:gd name="connsiteX10" fmla="*/ 3404381 w 4666957"/>
              <a:gd name="connsiteY10" fmla="*/ 316523 h 1526345"/>
              <a:gd name="connsiteX11" fmla="*/ 3840480 w 4666957"/>
              <a:gd name="connsiteY11" fmla="*/ 302455 h 1526345"/>
              <a:gd name="connsiteX12" fmla="*/ 4206240 w 4666957"/>
              <a:gd name="connsiteY12" fmla="*/ 429065 h 1526345"/>
              <a:gd name="connsiteX13" fmla="*/ 4666957 w 4666957"/>
              <a:gd name="connsiteY13" fmla="*/ 0 h 1526345"/>
              <a:gd name="connsiteX0" fmla="*/ 0 w 4666957"/>
              <a:gd name="connsiteY0" fmla="*/ 1526345 h 1526345"/>
              <a:gd name="connsiteX1" fmla="*/ 87923 w 4666957"/>
              <a:gd name="connsiteY1" fmla="*/ 1164102 h 1526345"/>
              <a:gd name="connsiteX2" fmla="*/ 492369 w 4666957"/>
              <a:gd name="connsiteY2" fmla="*/ 931986 h 1526345"/>
              <a:gd name="connsiteX3" fmla="*/ 916745 w 4666957"/>
              <a:gd name="connsiteY3" fmla="*/ 1001151 h 1526345"/>
              <a:gd name="connsiteX4" fmla="*/ 1280160 w 4666957"/>
              <a:gd name="connsiteY4" fmla="*/ 1287194 h 1526345"/>
              <a:gd name="connsiteX5" fmla="*/ 1561514 w 4666957"/>
              <a:gd name="connsiteY5" fmla="*/ 1090246 h 1526345"/>
              <a:gd name="connsiteX6" fmla="*/ 2138289 w 4666957"/>
              <a:gd name="connsiteY6" fmla="*/ 1104314 h 1526345"/>
              <a:gd name="connsiteX7" fmla="*/ 2532185 w 4666957"/>
              <a:gd name="connsiteY7" fmla="*/ 1132449 h 1526345"/>
              <a:gd name="connsiteX8" fmla="*/ 2954215 w 4666957"/>
              <a:gd name="connsiteY8" fmla="*/ 893298 h 1526345"/>
              <a:gd name="connsiteX9" fmla="*/ 3151163 w 4666957"/>
              <a:gd name="connsiteY9" fmla="*/ 527538 h 1526345"/>
              <a:gd name="connsiteX10" fmla="*/ 3404381 w 4666957"/>
              <a:gd name="connsiteY10" fmla="*/ 316523 h 1526345"/>
              <a:gd name="connsiteX11" fmla="*/ 3840480 w 4666957"/>
              <a:gd name="connsiteY11" fmla="*/ 302455 h 1526345"/>
              <a:gd name="connsiteX12" fmla="*/ 4666957 w 4666957"/>
              <a:gd name="connsiteY12" fmla="*/ 0 h 152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6957" h="1526345">
                <a:moveTo>
                  <a:pt x="0" y="1526345"/>
                </a:moveTo>
                <a:cubicBezTo>
                  <a:pt x="18317" y="1450878"/>
                  <a:pt x="5861" y="1263162"/>
                  <a:pt x="87923" y="1164102"/>
                </a:cubicBezTo>
                <a:cubicBezTo>
                  <a:pt x="169985" y="1065042"/>
                  <a:pt x="354232" y="959145"/>
                  <a:pt x="492369" y="931986"/>
                </a:cubicBezTo>
                <a:cubicBezTo>
                  <a:pt x="630506" y="904827"/>
                  <a:pt x="785447" y="941950"/>
                  <a:pt x="916745" y="1001151"/>
                </a:cubicBezTo>
                <a:cubicBezTo>
                  <a:pt x="1048043" y="1060352"/>
                  <a:pt x="1172699" y="1272345"/>
                  <a:pt x="1280160" y="1287194"/>
                </a:cubicBezTo>
                <a:cubicBezTo>
                  <a:pt x="1387621" y="1302043"/>
                  <a:pt x="1418493" y="1120726"/>
                  <a:pt x="1561514" y="1090246"/>
                </a:cubicBezTo>
                <a:cubicBezTo>
                  <a:pt x="1704535" y="1059766"/>
                  <a:pt x="1976511" y="1097280"/>
                  <a:pt x="2138289" y="1104314"/>
                </a:cubicBezTo>
                <a:cubicBezTo>
                  <a:pt x="2300067" y="1111348"/>
                  <a:pt x="2396197" y="1167618"/>
                  <a:pt x="2532185" y="1132449"/>
                </a:cubicBezTo>
                <a:cubicBezTo>
                  <a:pt x="2668173" y="1097280"/>
                  <a:pt x="2851052" y="994117"/>
                  <a:pt x="2954215" y="893298"/>
                </a:cubicBezTo>
                <a:cubicBezTo>
                  <a:pt x="3057378" y="792480"/>
                  <a:pt x="3076135" y="623667"/>
                  <a:pt x="3151163" y="527538"/>
                </a:cubicBezTo>
                <a:cubicBezTo>
                  <a:pt x="3226191" y="431409"/>
                  <a:pt x="3289495" y="354037"/>
                  <a:pt x="3404381" y="316523"/>
                </a:cubicBezTo>
                <a:cubicBezTo>
                  <a:pt x="3519267" y="279009"/>
                  <a:pt x="3630051" y="355209"/>
                  <a:pt x="3840480" y="302455"/>
                </a:cubicBezTo>
                <a:cubicBezTo>
                  <a:pt x="4050909" y="249701"/>
                  <a:pt x="4494774" y="63012"/>
                  <a:pt x="4666957" y="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E:\ЛОГОПЕД\звук л\ц4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4953000"/>
            <a:ext cx="3321050" cy="1392197"/>
          </a:xfrm>
          <a:prstGeom prst="rect">
            <a:avLst/>
          </a:prstGeom>
          <a:noFill/>
        </p:spPr>
      </p:pic>
      <p:pic>
        <p:nvPicPr>
          <p:cNvPr id="21" name="Picture 6" descr="E:\ЛОГОПЕД\звук л\ц4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600" y="1219200"/>
            <a:ext cx="2057400" cy="862470"/>
          </a:xfrm>
          <a:prstGeom prst="rect">
            <a:avLst/>
          </a:prstGeom>
          <a:noFill/>
        </p:spPr>
      </p:pic>
      <p:sp>
        <p:nvSpPr>
          <p:cNvPr id="22" name="Полилиния 21"/>
          <p:cNvSpPr/>
          <p:nvPr/>
        </p:nvSpPr>
        <p:spPr>
          <a:xfrm rot="350649">
            <a:off x="3327457" y="2192812"/>
            <a:ext cx="1183957" cy="3349794"/>
          </a:xfrm>
          <a:custGeom>
            <a:avLst/>
            <a:gdLst>
              <a:gd name="connsiteX0" fmla="*/ 75028 w 1031631"/>
              <a:gd name="connsiteY0" fmla="*/ 0 h 2968283"/>
              <a:gd name="connsiteX1" fmla="*/ 553330 w 1031631"/>
              <a:gd name="connsiteY1" fmla="*/ 154745 h 2968283"/>
              <a:gd name="connsiteX2" fmla="*/ 778413 w 1031631"/>
              <a:gd name="connsiteY2" fmla="*/ 506437 h 2968283"/>
              <a:gd name="connsiteX3" fmla="*/ 736210 w 1031631"/>
              <a:gd name="connsiteY3" fmla="*/ 872197 h 2968283"/>
              <a:gd name="connsiteX4" fmla="*/ 525194 w 1031631"/>
              <a:gd name="connsiteY4" fmla="*/ 1266093 h 2968283"/>
              <a:gd name="connsiteX5" fmla="*/ 271976 w 1031631"/>
              <a:gd name="connsiteY5" fmla="*/ 1603717 h 2968283"/>
              <a:gd name="connsiteX6" fmla="*/ 18757 w 1031631"/>
              <a:gd name="connsiteY6" fmla="*/ 2039816 h 2968283"/>
              <a:gd name="connsiteX7" fmla="*/ 159434 w 1031631"/>
              <a:gd name="connsiteY7" fmla="*/ 2532185 h 2968283"/>
              <a:gd name="connsiteX8" fmla="*/ 609601 w 1031631"/>
              <a:gd name="connsiteY8" fmla="*/ 2813539 h 2968283"/>
              <a:gd name="connsiteX9" fmla="*/ 1031631 w 1031631"/>
              <a:gd name="connsiteY9" fmla="*/ 2968283 h 2968283"/>
              <a:gd name="connsiteX0" fmla="*/ 75028 w 905802"/>
              <a:gd name="connsiteY0" fmla="*/ 0 h 3349794"/>
              <a:gd name="connsiteX1" fmla="*/ 553330 w 905802"/>
              <a:gd name="connsiteY1" fmla="*/ 154745 h 3349794"/>
              <a:gd name="connsiteX2" fmla="*/ 778413 w 905802"/>
              <a:gd name="connsiteY2" fmla="*/ 506437 h 3349794"/>
              <a:gd name="connsiteX3" fmla="*/ 736210 w 905802"/>
              <a:gd name="connsiteY3" fmla="*/ 872197 h 3349794"/>
              <a:gd name="connsiteX4" fmla="*/ 525194 w 905802"/>
              <a:gd name="connsiteY4" fmla="*/ 1266093 h 3349794"/>
              <a:gd name="connsiteX5" fmla="*/ 271976 w 905802"/>
              <a:gd name="connsiteY5" fmla="*/ 1603717 h 3349794"/>
              <a:gd name="connsiteX6" fmla="*/ 18757 w 905802"/>
              <a:gd name="connsiteY6" fmla="*/ 2039816 h 3349794"/>
              <a:gd name="connsiteX7" fmla="*/ 159434 w 905802"/>
              <a:gd name="connsiteY7" fmla="*/ 2532185 h 3349794"/>
              <a:gd name="connsiteX8" fmla="*/ 609601 w 905802"/>
              <a:gd name="connsiteY8" fmla="*/ 2813539 h 3349794"/>
              <a:gd name="connsiteX9" fmla="*/ 905802 w 905802"/>
              <a:gd name="connsiteY9" fmla="*/ 3349794 h 3349794"/>
              <a:gd name="connsiteX0" fmla="*/ 83227 w 1157148"/>
              <a:gd name="connsiteY0" fmla="*/ 0 h 3349794"/>
              <a:gd name="connsiteX1" fmla="*/ 561529 w 1157148"/>
              <a:gd name="connsiteY1" fmla="*/ 154745 h 3349794"/>
              <a:gd name="connsiteX2" fmla="*/ 786612 w 1157148"/>
              <a:gd name="connsiteY2" fmla="*/ 506437 h 3349794"/>
              <a:gd name="connsiteX3" fmla="*/ 744409 w 1157148"/>
              <a:gd name="connsiteY3" fmla="*/ 872197 h 3349794"/>
              <a:gd name="connsiteX4" fmla="*/ 533393 w 1157148"/>
              <a:gd name="connsiteY4" fmla="*/ 1266093 h 3349794"/>
              <a:gd name="connsiteX5" fmla="*/ 280175 w 1157148"/>
              <a:gd name="connsiteY5" fmla="*/ 1603717 h 3349794"/>
              <a:gd name="connsiteX6" fmla="*/ 26956 w 1157148"/>
              <a:gd name="connsiteY6" fmla="*/ 2039816 h 3349794"/>
              <a:gd name="connsiteX7" fmla="*/ 167633 w 1157148"/>
              <a:gd name="connsiteY7" fmla="*/ 2532185 h 3349794"/>
              <a:gd name="connsiteX8" fmla="*/ 1032753 w 1157148"/>
              <a:gd name="connsiteY8" fmla="*/ 2670757 h 3349794"/>
              <a:gd name="connsiteX9" fmla="*/ 914001 w 1157148"/>
              <a:gd name="connsiteY9" fmla="*/ 3349794 h 3349794"/>
              <a:gd name="connsiteX0" fmla="*/ 217691 w 1550790"/>
              <a:gd name="connsiteY0" fmla="*/ 0 h 3349794"/>
              <a:gd name="connsiteX1" fmla="*/ 695993 w 1550790"/>
              <a:gd name="connsiteY1" fmla="*/ 154745 h 3349794"/>
              <a:gd name="connsiteX2" fmla="*/ 921076 w 1550790"/>
              <a:gd name="connsiteY2" fmla="*/ 506437 h 3349794"/>
              <a:gd name="connsiteX3" fmla="*/ 878873 w 1550790"/>
              <a:gd name="connsiteY3" fmla="*/ 872197 h 3349794"/>
              <a:gd name="connsiteX4" fmla="*/ 667857 w 1550790"/>
              <a:gd name="connsiteY4" fmla="*/ 1266093 h 3349794"/>
              <a:gd name="connsiteX5" fmla="*/ 414639 w 1550790"/>
              <a:gd name="connsiteY5" fmla="*/ 1603717 h 3349794"/>
              <a:gd name="connsiteX6" fmla="*/ 161420 w 1550790"/>
              <a:gd name="connsiteY6" fmla="*/ 2039816 h 3349794"/>
              <a:gd name="connsiteX7" fmla="*/ 1383157 w 1550790"/>
              <a:gd name="connsiteY7" fmla="*/ 2179927 h 3349794"/>
              <a:gd name="connsiteX8" fmla="*/ 1167217 w 1550790"/>
              <a:gd name="connsiteY8" fmla="*/ 2670757 h 3349794"/>
              <a:gd name="connsiteX9" fmla="*/ 1048465 w 1550790"/>
              <a:gd name="connsiteY9" fmla="*/ 3349794 h 3349794"/>
              <a:gd name="connsiteX0" fmla="*/ 163209 w 1347166"/>
              <a:gd name="connsiteY0" fmla="*/ 0 h 3349794"/>
              <a:gd name="connsiteX1" fmla="*/ 641511 w 1347166"/>
              <a:gd name="connsiteY1" fmla="*/ 154745 h 3349794"/>
              <a:gd name="connsiteX2" fmla="*/ 866594 w 1347166"/>
              <a:gd name="connsiteY2" fmla="*/ 506437 h 3349794"/>
              <a:gd name="connsiteX3" fmla="*/ 824391 w 1347166"/>
              <a:gd name="connsiteY3" fmla="*/ 872197 h 3349794"/>
              <a:gd name="connsiteX4" fmla="*/ 613375 w 1347166"/>
              <a:gd name="connsiteY4" fmla="*/ 1266093 h 3349794"/>
              <a:gd name="connsiteX5" fmla="*/ 360157 w 1347166"/>
              <a:gd name="connsiteY5" fmla="*/ 1603717 h 3349794"/>
              <a:gd name="connsiteX6" fmla="*/ 106938 w 1347166"/>
              <a:gd name="connsiteY6" fmla="*/ 2039816 h 3349794"/>
              <a:gd name="connsiteX7" fmla="*/ 1001788 w 1347166"/>
              <a:gd name="connsiteY7" fmla="*/ 1726384 h 3349794"/>
              <a:gd name="connsiteX8" fmla="*/ 1328675 w 1347166"/>
              <a:gd name="connsiteY8" fmla="*/ 2179927 h 3349794"/>
              <a:gd name="connsiteX9" fmla="*/ 1112735 w 1347166"/>
              <a:gd name="connsiteY9" fmla="*/ 2670757 h 3349794"/>
              <a:gd name="connsiteX10" fmla="*/ 993983 w 1347166"/>
              <a:gd name="connsiteY10" fmla="*/ 3349794 h 3349794"/>
              <a:gd name="connsiteX0" fmla="*/ 0 w 1183957"/>
              <a:gd name="connsiteY0" fmla="*/ 0 h 3349794"/>
              <a:gd name="connsiteX1" fmla="*/ 478302 w 1183957"/>
              <a:gd name="connsiteY1" fmla="*/ 154745 h 3349794"/>
              <a:gd name="connsiteX2" fmla="*/ 703385 w 1183957"/>
              <a:gd name="connsiteY2" fmla="*/ 506437 h 3349794"/>
              <a:gd name="connsiteX3" fmla="*/ 661182 w 1183957"/>
              <a:gd name="connsiteY3" fmla="*/ 872197 h 3349794"/>
              <a:gd name="connsiteX4" fmla="*/ 450166 w 1183957"/>
              <a:gd name="connsiteY4" fmla="*/ 1266093 h 3349794"/>
              <a:gd name="connsiteX5" fmla="*/ 196948 w 1183957"/>
              <a:gd name="connsiteY5" fmla="*/ 1603717 h 3349794"/>
              <a:gd name="connsiteX6" fmla="*/ 554369 w 1183957"/>
              <a:gd name="connsiteY6" fmla="*/ 1584033 h 3349794"/>
              <a:gd name="connsiteX7" fmla="*/ 838579 w 1183957"/>
              <a:gd name="connsiteY7" fmla="*/ 1726384 h 3349794"/>
              <a:gd name="connsiteX8" fmla="*/ 1165466 w 1183957"/>
              <a:gd name="connsiteY8" fmla="*/ 2179927 h 3349794"/>
              <a:gd name="connsiteX9" fmla="*/ 949526 w 1183957"/>
              <a:gd name="connsiteY9" fmla="*/ 2670757 h 3349794"/>
              <a:gd name="connsiteX10" fmla="*/ 830774 w 1183957"/>
              <a:gd name="connsiteY10" fmla="*/ 3349794 h 3349794"/>
              <a:gd name="connsiteX0" fmla="*/ 0 w 1183957"/>
              <a:gd name="connsiteY0" fmla="*/ 0 h 3349794"/>
              <a:gd name="connsiteX1" fmla="*/ 478302 w 1183957"/>
              <a:gd name="connsiteY1" fmla="*/ 154745 h 3349794"/>
              <a:gd name="connsiteX2" fmla="*/ 703385 w 1183957"/>
              <a:gd name="connsiteY2" fmla="*/ 506437 h 3349794"/>
              <a:gd name="connsiteX3" fmla="*/ 661182 w 1183957"/>
              <a:gd name="connsiteY3" fmla="*/ 872197 h 3349794"/>
              <a:gd name="connsiteX4" fmla="*/ 450166 w 1183957"/>
              <a:gd name="connsiteY4" fmla="*/ 1266093 h 3349794"/>
              <a:gd name="connsiteX5" fmla="*/ 671074 w 1183957"/>
              <a:gd name="connsiteY5" fmla="*/ 1323369 h 3349794"/>
              <a:gd name="connsiteX6" fmla="*/ 554369 w 1183957"/>
              <a:gd name="connsiteY6" fmla="*/ 1584033 h 3349794"/>
              <a:gd name="connsiteX7" fmla="*/ 838579 w 1183957"/>
              <a:gd name="connsiteY7" fmla="*/ 1726384 h 3349794"/>
              <a:gd name="connsiteX8" fmla="*/ 1165466 w 1183957"/>
              <a:gd name="connsiteY8" fmla="*/ 2179927 h 3349794"/>
              <a:gd name="connsiteX9" fmla="*/ 949526 w 1183957"/>
              <a:gd name="connsiteY9" fmla="*/ 2670757 h 3349794"/>
              <a:gd name="connsiteX10" fmla="*/ 830774 w 1183957"/>
              <a:gd name="connsiteY10" fmla="*/ 3349794 h 3349794"/>
              <a:gd name="connsiteX0" fmla="*/ 0 w 1183957"/>
              <a:gd name="connsiteY0" fmla="*/ 0 h 3349794"/>
              <a:gd name="connsiteX1" fmla="*/ 478302 w 1183957"/>
              <a:gd name="connsiteY1" fmla="*/ 154745 h 3349794"/>
              <a:gd name="connsiteX2" fmla="*/ 703385 w 1183957"/>
              <a:gd name="connsiteY2" fmla="*/ 506437 h 3349794"/>
              <a:gd name="connsiteX3" fmla="*/ 661182 w 1183957"/>
              <a:gd name="connsiteY3" fmla="*/ 872197 h 3349794"/>
              <a:gd name="connsiteX4" fmla="*/ 450166 w 1183957"/>
              <a:gd name="connsiteY4" fmla="*/ 1266093 h 3349794"/>
              <a:gd name="connsiteX5" fmla="*/ 554369 w 1183957"/>
              <a:gd name="connsiteY5" fmla="*/ 1584033 h 3349794"/>
              <a:gd name="connsiteX6" fmla="*/ 838579 w 1183957"/>
              <a:gd name="connsiteY6" fmla="*/ 1726384 h 3349794"/>
              <a:gd name="connsiteX7" fmla="*/ 1165466 w 1183957"/>
              <a:gd name="connsiteY7" fmla="*/ 2179927 h 3349794"/>
              <a:gd name="connsiteX8" fmla="*/ 949526 w 1183957"/>
              <a:gd name="connsiteY8" fmla="*/ 2670757 h 3349794"/>
              <a:gd name="connsiteX9" fmla="*/ 830774 w 1183957"/>
              <a:gd name="connsiteY9" fmla="*/ 3349794 h 334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957" h="3349794">
                <a:moveTo>
                  <a:pt x="0" y="0"/>
                </a:moveTo>
                <a:cubicBezTo>
                  <a:pt x="180535" y="35169"/>
                  <a:pt x="361071" y="70339"/>
                  <a:pt x="478302" y="154745"/>
                </a:cubicBezTo>
                <a:cubicBezTo>
                  <a:pt x="595533" y="239151"/>
                  <a:pt x="672905" y="386862"/>
                  <a:pt x="703385" y="506437"/>
                </a:cubicBezTo>
                <a:cubicBezTo>
                  <a:pt x="733865" y="626012"/>
                  <a:pt x="703385" y="745588"/>
                  <a:pt x="661182" y="872197"/>
                </a:cubicBezTo>
                <a:cubicBezTo>
                  <a:pt x="618979" y="998806"/>
                  <a:pt x="467968" y="1147454"/>
                  <a:pt x="450166" y="1266093"/>
                </a:cubicBezTo>
                <a:cubicBezTo>
                  <a:pt x="432364" y="1384732"/>
                  <a:pt x="489634" y="1507318"/>
                  <a:pt x="554369" y="1584033"/>
                </a:cubicBezTo>
                <a:cubicBezTo>
                  <a:pt x="619104" y="1660748"/>
                  <a:pt x="736730" y="1627068"/>
                  <a:pt x="838579" y="1726384"/>
                </a:cubicBezTo>
                <a:cubicBezTo>
                  <a:pt x="940428" y="1825700"/>
                  <a:pt x="1146975" y="2022532"/>
                  <a:pt x="1165466" y="2179927"/>
                </a:cubicBezTo>
                <a:cubicBezTo>
                  <a:pt x="1183957" y="2337322"/>
                  <a:pt x="1005308" y="2475779"/>
                  <a:pt x="949526" y="2670757"/>
                </a:cubicBezTo>
                <a:cubicBezTo>
                  <a:pt x="893744" y="2865735"/>
                  <a:pt x="830774" y="3349794"/>
                  <a:pt x="830774" y="3349794"/>
                </a:cubicBezTo>
              </a:path>
            </a:pathLst>
          </a:custGeom>
          <a:ln w="6032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E:\ЛОГОПЕД\звук л\scan 223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5949" flipH="1">
            <a:off x="2392921" y="3104939"/>
            <a:ext cx="1550262" cy="2131960"/>
          </a:xfrm>
          <a:prstGeom prst="rect">
            <a:avLst/>
          </a:prstGeom>
          <a:noFill/>
        </p:spPr>
      </p:pic>
      <p:pic>
        <p:nvPicPr>
          <p:cNvPr id="24" name="Picture 7" descr="E:\ЛОГОПЕД\звук л\scan 223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16701">
            <a:off x="4901126" y="831324"/>
            <a:ext cx="1032907" cy="1420479"/>
          </a:xfrm>
          <a:prstGeom prst="rect">
            <a:avLst/>
          </a:prstGeom>
          <a:noFill/>
        </p:spPr>
      </p:pic>
      <p:sp>
        <p:nvSpPr>
          <p:cNvPr id="25" name="Полилиния 24"/>
          <p:cNvSpPr/>
          <p:nvPr/>
        </p:nvSpPr>
        <p:spPr>
          <a:xfrm>
            <a:off x="3954194" y="2293034"/>
            <a:ext cx="1590822" cy="1988820"/>
          </a:xfrm>
          <a:custGeom>
            <a:avLst/>
            <a:gdLst>
              <a:gd name="connsiteX0" fmla="*/ 829994 w 1057422"/>
              <a:gd name="connsiteY0" fmla="*/ 0 h 1716258"/>
              <a:gd name="connsiteX1" fmla="*/ 1055077 w 1057422"/>
              <a:gd name="connsiteY1" fmla="*/ 478301 h 1716258"/>
              <a:gd name="connsiteX2" fmla="*/ 844061 w 1057422"/>
              <a:gd name="connsiteY2" fmla="*/ 745588 h 1716258"/>
              <a:gd name="connsiteX3" fmla="*/ 492369 w 1057422"/>
              <a:gd name="connsiteY3" fmla="*/ 844061 h 1716258"/>
              <a:gd name="connsiteX4" fmla="*/ 267286 w 1057422"/>
              <a:gd name="connsiteY4" fmla="*/ 914400 h 1716258"/>
              <a:gd name="connsiteX5" fmla="*/ 126609 w 1057422"/>
              <a:gd name="connsiteY5" fmla="*/ 1055077 h 1716258"/>
              <a:gd name="connsiteX6" fmla="*/ 98474 w 1057422"/>
              <a:gd name="connsiteY6" fmla="*/ 1406769 h 1716258"/>
              <a:gd name="connsiteX7" fmla="*/ 70338 w 1057422"/>
              <a:gd name="connsiteY7" fmla="*/ 1645920 h 1716258"/>
              <a:gd name="connsiteX8" fmla="*/ 0 w 1057422"/>
              <a:gd name="connsiteY8" fmla="*/ 1716258 h 1716258"/>
              <a:gd name="connsiteX0" fmla="*/ 1363394 w 1590822"/>
              <a:gd name="connsiteY0" fmla="*/ 0 h 1944858"/>
              <a:gd name="connsiteX1" fmla="*/ 1588477 w 1590822"/>
              <a:gd name="connsiteY1" fmla="*/ 478301 h 1944858"/>
              <a:gd name="connsiteX2" fmla="*/ 1377461 w 1590822"/>
              <a:gd name="connsiteY2" fmla="*/ 745588 h 1944858"/>
              <a:gd name="connsiteX3" fmla="*/ 1025769 w 1590822"/>
              <a:gd name="connsiteY3" fmla="*/ 844061 h 1944858"/>
              <a:gd name="connsiteX4" fmla="*/ 800686 w 1590822"/>
              <a:gd name="connsiteY4" fmla="*/ 914400 h 1944858"/>
              <a:gd name="connsiteX5" fmla="*/ 660009 w 1590822"/>
              <a:gd name="connsiteY5" fmla="*/ 1055077 h 1944858"/>
              <a:gd name="connsiteX6" fmla="*/ 631874 w 1590822"/>
              <a:gd name="connsiteY6" fmla="*/ 1406769 h 1944858"/>
              <a:gd name="connsiteX7" fmla="*/ 603738 w 1590822"/>
              <a:gd name="connsiteY7" fmla="*/ 1645920 h 1944858"/>
              <a:gd name="connsiteX8" fmla="*/ 0 w 1590822"/>
              <a:gd name="connsiteY8" fmla="*/ 1944858 h 1944858"/>
              <a:gd name="connsiteX0" fmla="*/ 1363394 w 1590822"/>
              <a:gd name="connsiteY0" fmla="*/ 0 h 1944858"/>
              <a:gd name="connsiteX1" fmla="*/ 1588477 w 1590822"/>
              <a:gd name="connsiteY1" fmla="*/ 478301 h 1944858"/>
              <a:gd name="connsiteX2" fmla="*/ 1377461 w 1590822"/>
              <a:gd name="connsiteY2" fmla="*/ 745588 h 1944858"/>
              <a:gd name="connsiteX3" fmla="*/ 1025769 w 1590822"/>
              <a:gd name="connsiteY3" fmla="*/ 844061 h 1944858"/>
              <a:gd name="connsiteX4" fmla="*/ 800686 w 1590822"/>
              <a:gd name="connsiteY4" fmla="*/ 914400 h 1944858"/>
              <a:gd name="connsiteX5" fmla="*/ 660009 w 1590822"/>
              <a:gd name="connsiteY5" fmla="*/ 1055077 h 1944858"/>
              <a:gd name="connsiteX6" fmla="*/ 631874 w 1590822"/>
              <a:gd name="connsiteY6" fmla="*/ 1406769 h 1944858"/>
              <a:gd name="connsiteX7" fmla="*/ 603738 w 1590822"/>
              <a:gd name="connsiteY7" fmla="*/ 1645920 h 1944858"/>
              <a:gd name="connsiteX8" fmla="*/ 589671 w 1590822"/>
              <a:gd name="connsiteY8" fmla="*/ 1645920 h 1944858"/>
              <a:gd name="connsiteX9" fmla="*/ 0 w 1590822"/>
              <a:gd name="connsiteY9" fmla="*/ 1944858 h 1944858"/>
              <a:gd name="connsiteX0" fmla="*/ 1363394 w 1590822"/>
              <a:gd name="connsiteY0" fmla="*/ 0 h 1944858"/>
              <a:gd name="connsiteX1" fmla="*/ 1588477 w 1590822"/>
              <a:gd name="connsiteY1" fmla="*/ 478301 h 1944858"/>
              <a:gd name="connsiteX2" fmla="*/ 1377461 w 1590822"/>
              <a:gd name="connsiteY2" fmla="*/ 745588 h 1944858"/>
              <a:gd name="connsiteX3" fmla="*/ 1025769 w 1590822"/>
              <a:gd name="connsiteY3" fmla="*/ 844061 h 1944858"/>
              <a:gd name="connsiteX4" fmla="*/ 800686 w 1590822"/>
              <a:gd name="connsiteY4" fmla="*/ 914400 h 1944858"/>
              <a:gd name="connsiteX5" fmla="*/ 660009 w 1590822"/>
              <a:gd name="connsiteY5" fmla="*/ 1055077 h 1944858"/>
              <a:gd name="connsiteX6" fmla="*/ 631874 w 1590822"/>
              <a:gd name="connsiteY6" fmla="*/ 1406769 h 1944858"/>
              <a:gd name="connsiteX7" fmla="*/ 603738 w 1590822"/>
              <a:gd name="connsiteY7" fmla="*/ 1645920 h 1944858"/>
              <a:gd name="connsiteX8" fmla="*/ 589671 w 1590822"/>
              <a:gd name="connsiteY8" fmla="*/ 1645920 h 1944858"/>
              <a:gd name="connsiteX9" fmla="*/ 575603 w 1590822"/>
              <a:gd name="connsiteY9" fmla="*/ 1674055 h 1944858"/>
              <a:gd name="connsiteX10" fmla="*/ 0 w 1590822"/>
              <a:gd name="connsiteY10" fmla="*/ 1944858 h 1944858"/>
              <a:gd name="connsiteX0" fmla="*/ 1363394 w 1590822"/>
              <a:gd name="connsiteY0" fmla="*/ 0 h 1947789"/>
              <a:gd name="connsiteX1" fmla="*/ 1588477 w 1590822"/>
              <a:gd name="connsiteY1" fmla="*/ 478301 h 1947789"/>
              <a:gd name="connsiteX2" fmla="*/ 1377461 w 1590822"/>
              <a:gd name="connsiteY2" fmla="*/ 745588 h 1947789"/>
              <a:gd name="connsiteX3" fmla="*/ 1025769 w 1590822"/>
              <a:gd name="connsiteY3" fmla="*/ 844061 h 1947789"/>
              <a:gd name="connsiteX4" fmla="*/ 800686 w 1590822"/>
              <a:gd name="connsiteY4" fmla="*/ 914400 h 1947789"/>
              <a:gd name="connsiteX5" fmla="*/ 660009 w 1590822"/>
              <a:gd name="connsiteY5" fmla="*/ 1055077 h 1947789"/>
              <a:gd name="connsiteX6" fmla="*/ 631874 w 1590822"/>
              <a:gd name="connsiteY6" fmla="*/ 1406769 h 1947789"/>
              <a:gd name="connsiteX7" fmla="*/ 603738 w 1590822"/>
              <a:gd name="connsiteY7" fmla="*/ 1645920 h 1947789"/>
              <a:gd name="connsiteX8" fmla="*/ 589671 w 1590822"/>
              <a:gd name="connsiteY8" fmla="*/ 1645920 h 1947789"/>
              <a:gd name="connsiteX9" fmla="*/ 575603 w 1590822"/>
              <a:gd name="connsiteY9" fmla="*/ 1674055 h 1947789"/>
              <a:gd name="connsiteX10" fmla="*/ 0 w 1590822"/>
              <a:gd name="connsiteY10" fmla="*/ 1944858 h 1947789"/>
              <a:gd name="connsiteX0" fmla="*/ 1363394 w 1590822"/>
              <a:gd name="connsiteY0" fmla="*/ 0 h 1944858"/>
              <a:gd name="connsiteX1" fmla="*/ 1588477 w 1590822"/>
              <a:gd name="connsiteY1" fmla="*/ 478301 h 1944858"/>
              <a:gd name="connsiteX2" fmla="*/ 1377461 w 1590822"/>
              <a:gd name="connsiteY2" fmla="*/ 745588 h 1944858"/>
              <a:gd name="connsiteX3" fmla="*/ 1025769 w 1590822"/>
              <a:gd name="connsiteY3" fmla="*/ 844061 h 1944858"/>
              <a:gd name="connsiteX4" fmla="*/ 800686 w 1590822"/>
              <a:gd name="connsiteY4" fmla="*/ 914400 h 1944858"/>
              <a:gd name="connsiteX5" fmla="*/ 660009 w 1590822"/>
              <a:gd name="connsiteY5" fmla="*/ 1055077 h 1944858"/>
              <a:gd name="connsiteX6" fmla="*/ 631874 w 1590822"/>
              <a:gd name="connsiteY6" fmla="*/ 1406769 h 1944858"/>
              <a:gd name="connsiteX7" fmla="*/ 603738 w 1590822"/>
              <a:gd name="connsiteY7" fmla="*/ 1645920 h 1944858"/>
              <a:gd name="connsiteX8" fmla="*/ 589671 w 1590822"/>
              <a:gd name="connsiteY8" fmla="*/ 1645920 h 1944858"/>
              <a:gd name="connsiteX9" fmla="*/ 0 w 1590822"/>
              <a:gd name="connsiteY9" fmla="*/ 1944858 h 1944858"/>
              <a:gd name="connsiteX0" fmla="*/ 1363394 w 1590822"/>
              <a:gd name="connsiteY0" fmla="*/ 0 h 1952478"/>
              <a:gd name="connsiteX1" fmla="*/ 1588477 w 1590822"/>
              <a:gd name="connsiteY1" fmla="*/ 478301 h 1952478"/>
              <a:gd name="connsiteX2" fmla="*/ 1377461 w 1590822"/>
              <a:gd name="connsiteY2" fmla="*/ 745588 h 1952478"/>
              <a:gd name="connsiteX3" fmla="*/ 1025769 w 1590822"/>
              <a:gd name="connsiteY3" fmla="*/ 844061 h 1952478"/>
              <a:gd name="connsiteX4" fmla="*/ 800686 w 1590822"/>
              <a:gd name="connsiteY4" fmla="*/ 914400 h 1952478"/>
              <a:gd name="connsiteX5" fmla="*/ 660009 w 1590822"/>
              <a:gd name="connsiteY5" fmla="*/ 1055077 h 1952478"/>
              <a:gd name="connsiteX6" fmla="*/ 631874 w 1590822"/>
              <a:gd name="connsiteY6" fmla="*/ 1406769 h 1952478"/>
              <a:gd name="connsiteX7" fmla="*/ 603738 w 1590822"/>
              <a:gd name="connsiteY7" fmla="*/ 1645920 h 1952478"/>
              <a:gd name="connsiteX8" fmla="*/ 589671 w 1590822"/>
              <a:gd name="connsiteY8" fmla="*/ 1645920 h 1952478"/>
              <a:gd name="connsiteX9" fmla="*/ 561535 w 1590822"/>
              <a:gd name="connsiteY9" fmla="*/ 1902655 h 1952478"/>
              <a:gd name="connsiteX10" fmla="*/ 0 w 1590822"/>
              <a:gd name="connsiteY10" fmla="*/ 1944858 h 1952478"/>
              <a:gd name="connsiteX0" fmla="*/ 1363394 w 1590822"/>
              <a:gd name="connsiteY0" fmla="*/ 0 h 1944858"/>
              <a:gd name="connsiteX1" fmla="*/ 1588477 w 1590822"/>
              <a:gd name="connsiteY1" fmla="*/ 478301 h 1944858"/>
              <a:gd name="connsiteX2" fmla="*/ 1377461 w 1590822"/>
              <a:gd name="connsiteY2" fmla="*/ 745588 h 1944858"/>
              <a:gd name="connsiteX3" fmla="*/ 1025769 w 1590822"/>
              <a:gd name="connsiteY3" fmla="*/ 844061 h 1944858"/>
              <a:gd name="connsiteX4" fmla="*/ 800686 w 1590822"/>
              <a:gd name="connsiteY4" fmla="*/ 914400 h 1944858"/>
              <a:gd name="connsiteX5" fmla="*/ 660009 w 1590822"/>
              <a:gd name="connsiteY5" fmla="*/ 1055077 h 1944858"/>
              <a:gd name="connsiteX6" fmla="*/ 631874 w 1590822"/>
              <a:gd name="connsiteY6" fmla="*/ 1406769 h 1944858"/>
              <a:gd name="connsiteX7" fmla="*/ 603738 w 1590822"/>
              <a:gd name="connsiteY7" fmla="*/ 1645920 h 1944858"/>
              <a:gd name="connsiteX8" fmla="*/ 589671 w 1590822"/>
              <a:gd name="connsiteY8" fmla="*/ 1645920 h 1944858"/>
              <a:gd name="connsiteX9" fmla="*/ 0 w 1590822"/>
              <a:gd name="connsiteY9" fmla="*/ 1944858 h 1944858"/>
              <a:gd name="connsiteX0" fmla="*/ 1363394 w 1590822"/>
              <a:gd name="connsiteY0" fmla="*/ 0 h 1944858"/>
              <a:gd name="connsiteX1" fmla="*/ 1588477 w 1590822"/>
              <a:gd name="connsiteY1" fmla="*/ 478301 h 1944858"/>
              <a:gd name="connsiteX2" fmla="*/ 1377461 w 1590822"/>
              <a:gd name="connsiteY2" fmla="*/ 745588 h 1944858"/>
              <a:gd name="connsiteX3" fmla="*/ 1025769 w 1590822"/>
              <a:gd name="connsiteY3" fmla="*/ 844061 h 1944858"/>
              <a:gd name="connsiteX4" fmla="*/ 800686 w 1590822"/>
              <a:gd name="connsiteY4" fmla="*/ 914400 h 1944858"/>
              <a:gd name="connsiteX5" fmla="*/ 660009 w 1590822"/>
              <a:gd name="connsiteY5" fmla="*/ 1055077 h 1944858"/>
              <a:gd name="connsiteX6" fmla="*/ 631874 w 1590822"/>
              <a:gd name="connsiteY6" fmla="*/ 1406769 h 1944858"/>
              <a:gd name="connsiteX7" fmla="*/ 603738 w 1590822"/>
              <a:gd name="connsiteY7" fmla="*/ 1645920 h 1944858"/>
              <a:gd name="connsiteX8" fmla="*/ 589671 w 1590822"/>
              <a:gd name="connsiteY8" fmla="*/ 1645920 h 1944858"/>
              <a:gd name="connsiteX9" fmla="*/ 322384 w 1590822"/>
              <a:gd name="connsiteY9" fmla="*/ 1786597 h 1944858"/>
              <a:gd name="connsiteX10" fmla="*/ 0 w 1590822"/>
              <a:gd name="connsiteY10" fmla="*/ 1944858 h 1944858"/>
              <a:gd name="connsiteX0" fmla="*/ 1363394 w 1590822"/>
              <a:gd name="connsiteY0" fmla="*/ 0 h 1988820"/>
              <a:gd name="connsiteX1" fmla="*/ 1588477 w 1590822"/>
              <a:gd name="connsiteY1" fmla="*/ 478301 h 1988820"/>
              <a:gd name="connsiteX2" fmla="*/ 1377461 w 1590822"/>
              <a:gd name="connsiteY2" fmla="*/ 745588 h 1988820"/>
              <a:gd name="connsiteX3" fmla="*/ 1025769 w 1590822"/>
              <a:gd name="connsiteY3" fmla="*/ 844061 h 1988820"/>
              <a:gd name="connsiteX4" fmla="*/ 800686 w 1590822"/>
              <a:gd name="connsiteY4" fmla="*/ 914400 h 1988820"/>
              <a:gd name="connsiteX5" fmla="*/ 660009 w 1590822"/>
              <a:gd name="connsiteY5" fmla="*/ 1055077 h 1988820"/>
              <a:gd name="connsiteX6" fmla="*/ 631874 w 1590822"/>
              <a:gd name="connsiteY6" fmla="*/ 1406769 h 1988820"/>
              <a:gd name="connsiteX7" fmla="*/ 603738 w 1590822"/>
              <a:gd name="connsiteY7" fmla="*/ 1645920 h 1988820"/>
              <a:gd name="connsiteX8" fmla="*/ 589671 w 1590822"/>
              <a:gd name="connsiteY8" fmla="*/ 1645920 h 1988820"/>
              <a:gd name="connsiteX9" fmla="*/ 322384 w 1590822"/>
              <a:gd name="connsiteY9" fmla="*/ 1938997 h 1988820"/>
              <a:gd name="connsiteX10" fmla="*/ 0 w 1590822"/>
              <a:gd name="connsiteY10" fmla="*/ 1944858 h 1988820"/>
              <a:gd name="connsiteX0" fmla="*/ 1363394 w 1590822"/>
              <a:gd name="connsiteY0" fmla="*/ 0 h 1988820"/>
              <a:gd name="connsiteX1" fmla="*/ 1588477 w 1590822"/>
              <a:gd name="connsiteY1" fmla="*/ 478301 h 1988820"/>
              <a:gd name="connsiteX2" fmla="*/ 1377461 w 1590822"/>
              <a:gd name="connsiteY2" fmla="*/ 745588 h 1988820"/>
              <a:gd name="connsiteX3" fmla="*/ 1025769 w 1590822"/>
              <a:gd name="connsiteY3" fmla="*/ 844061 h 1988820"/>
              <a:gd name="connsiteX4" fmla="*/ 800686 w 1590822"/>
              <a:gd name="connsiteY4" fmla="*/ 914400 h 1988820"/>
              <a:gd name="connsiteX5" fmla="*/ 660009 w 1590822"/>
              <a:gd name="connsiteY5" fmla="*/ 1055077 h 1988820"/>
              <a:gd name="connsiteX6" fmla="*/ 631874 w 1590822"/>
              <a:gd name="connsiteY6" fmla="*/ 1406769 h 1988820"/>
              <a:gd name="connsiteX7" fmla="*/ 603738 w 1590822"/>
              <a:gd name="connsiteY7" fmla="*/ 1645920 h 1988820"/>
              <a:gd name="connsiteX8" fmla="*/ 322384 w 1590822"/>
              <a:gd name="connsiteY8" fmla="*/ 1938997 h 1988820"/>
              <a:gd name="connsiteX9" fmla="*/ 0 w 1590822"/>
              <a:gd name="connsiteY9" fmla="*/ 1944858 h 198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0822" h="1988820">
                <a:moveTo>
                  <a:pt x="1363394" y="0"/>
                </a:moveTo>
                <a:cubicBezTo>
                  <a:pt x="1474763" y="177018"/>
                  <a:pt x="1586133" y="354036"/>
                  <a:pt x="1588477" y="478301"/>
                </a:cubicBezTo>
                <a:cubicBezTo>
                  <a:pt x="1590822" y="602566"/>
                  <a:pt x="1471246" y="684628"/>
                  <a:pt x="1377461" y="745588"/>
                </a:cubicBezTo>
                <a:cubicBezTo>
                  <a:pt x="1283676" y="806548"/>
                  <a:pt x="1121898" y="815926"/>
                  <a:pt x="1025769" y="844061"/>
                </a:cubicBezTo>
                <a:cubicBezTo>
                  <a:pt x="929640" y="872196"/>
                  <a:pt x="861646" y="879231"/>
                  <a:pt x="800686" y="914400"/>
                </a:cubicBezTo>
                <a:cubicBezTo>
                  <a:pt x="739726" y="949569"/>
                  <a:pt x="688144" y="973016"/>
                  <a:pt x="660009" y="1055077"/>
                </a:cubicBezTo>
                <a:cubicBezTo>
                  <a:pt x="631874" y="1137138"/>
                  <a:pt x="641252" y="1308295"/>
                  <a:pt x="631874" y="1406769"/>
                </a:cubicBezTo>
                <a:cubicBezTo>
                  <a:pt x="622496" y="1505243"/>
                  <a:pt x="655320" y="1557215"/>
                  <a:pt x="603738" y="1645920"/>
                </a:cubicBezTo>
                <a:cubicBezTo>
                  <a:pt x="552156" y="1734625"/>
                  <a:pt x="423007" y="1889174"/>
                  <a:pt x="322384" y="1938997"/>
                </a:cubicBezTo>
                <a:cubicBezTo>
                  <a:pt x="224106" y="1988820"/>
                  <a:pt x="53731" y="1918481"/>
                  <a:pt x="0" y="1944858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1752600" y="609600"/>
            <a:ext cx="5867400" cy="2133600"/>
          </a:xfrm>
          <a:prstGeom prst="flowChartTerminator">
            <a:avLst/>
          </a:prstGeom>
          <a:solidFill>
            <a:srgbClr val="FFC5C5"/>
          </a:solidFill>
          <a:ln w="50800">
            <a:solidFill>
              <a:srgbClr val="FF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Сначала назови  большую картинку, затем щелкни левой кнопкой мышки по такой же маленькой картинке и назови её ласково, например, лампа – лампочка. Четко произноси звук «Л».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(Картинки: лошадь, лук, лужа, ладонь, лопата)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Щелкните по тексту, чтобы скрыть его.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 animBg="1"/>
      <p:bldP spid="25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393"/>
            </a:gs>
            <a:gs pos="100000">
              <a:srgbClr val="FF939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 rot="5400000">
            <a:off x="821057" y="-1583056"/>
            <a:ext cx="7620002" cy="100241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ForwardNext">
            <a:avLst/>
          </a:prstGeom>
          <a:solidFill>
            <a:srgbClr val="FF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8686800" y="0"/>
            <a:ext cx="457200" cy="457200"/>
          </a:xfrm>
          <a:prstGeom prst="actionButtonHelp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E:\Клипарты\Звук Л\f15ff76ec21c (1).png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609600" y="5029200"/>
            <a:ext cx="2743200" cy="881623"/>
          </a:xfrm>
          <a:prstGeom prst="rect">
            <a:avLst/>
          </a:prstGeom>
          <a:noFill/>
        </p:spPr>
      </p:pic>
      <p:pic>
        <p:nvPicPr>
          <p:cNvPr id="7" name="Picture 4" descr="E:\Клипарты\Звук Л\29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810000"/>
            <a:ext cx="882615" cy="1219199"/>
          </a:xfrm>
          <a:prstGeom prst="rect">
            <a:avLst/>
          </a:prstGeom>
          <a:noFill/>
        </p:spPr>
      </p:pic>
      <p:pic>
        <p:nvPicPr>
          <p:cNvPr id="9" name="Picture 4" descr="E:\Клипарты\Звук Л\оек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7338151">
            <a:off x="7568686" y="3781842"/>
            <a:ext cx="405028" cy="1183523"/>
          </a:xfrm>
          <a:prstGeom prst="rect">
            <a:avLst/>
          </a:prstGeom>
          <a:noFill/>
        </p:spPr>
      </p:pic>
      <p:pic>
        <p:nvPicPr>
          <p:cNvPr id="3074" name="Picture 2" descr="E:\Клипарты\Звук Л\dd3c2f43ca2f (1)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4110787">
            <a:off x="6211251" y="4186641"/>
            <a:ext cx="2487408" cy="2651239"/>
          </a:xfrm>
          <a:prstGeom prst="rect">
            <a:avLst/>
          </a:prstGeom>
          <a:noFill/>
        </p:spPr>
      </p:pic>
      <p:pic>
        <p:nvPicPr>
          <p:cNvPr id="3075" name="Picture 3" descr="E:\Клипарты\Звук Л\c39bba5397f4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9600" y="1295400"/>
            <a:ext cx="3581400" cy="1990229"/>
          </a:xfrm>
          <a:prstGeom prst="rect">
            <a:avLst/>
          </a:prstGeom>
          <a:noFill/>
        </p:spPr>
      </p:pic>
      <p:pic>
        <p:nvPicPr>
          <p:cNvPr id="11" name="Picture 3" descr="E:\Клипарты\Звук Л\c39bba5397f4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33800" y="5181600"/>
            <a:ext cx="1905000" cy="1058633"/>
          </a:xfrm>
          <a:prstGeom prst="rect">
            <a:avLst/>
          </a:prstGeom>
          <a:noFill/>
        </p:spPr>
      </p:pic>
      <p:sp>
        <p:nvSpPr>
          <p:cNvPr id="12" name="Полилиния 11"/>
          <p:cNvSpPr/>
          <p:nvPr/>
        </p:nvSpPr>
        <p:spPr>
          <a:xfrm>
            <a:off x="3072466" y="2895599"/>
            <a:ext cx="1347133" cy="2514601"/>
          </a:xfrm>
          <a:custGeom>
            <a:avLst/>
            <a:gdLst>
              <a:gd name="connsiteX0" fmla="*/ 0 w 5359790"/>
              <a:gd name="connsiteY0" fmla="*/ 0 h 3010486"/>
              <a:gd name="connsiteX1" fmla="*/ 618978 w 5359790"/>
              <a:gd name="connsiteY1" fmla="*/ 154744 h 3010486"/>
              <a:gd name="connsiteX2" fmla="*/ 942535 w 5359790"/>
              <a:gd name="connsiteY2" fmla="*/ 717452 h 3010486"/>
              <a:gd name="connsiteX3" fmla="*/ 1209821 w 5359790"/>
              <a:gd name="connsiteY3" fmla="*/ 1505243 h 3010486"/>
              <a:gd name="connsiteX4" fmla="*/ 2039815 w 5359790"/>
              <a:gd name="connsiteY4" fmla="*/ 1589649 h 3010486"/>
              <a:gd name="connsiteX5" fmla="*/ 2532184 w 5359790"/>
              <a:gd name="connsiteY5" fmla="*/ 1772529 h 3010486"/>
              <a:gd name="connsiteX6" fmla="*/ 2883876 w 5359790"/>
              <a:gd name="connsiteY6" fmla="*/ 2307101 h 3010486"/>
              <a:gd name="connsiteX7" fmla="*/ 3123027 w 5359790"/>
              <a:gd name="connsiteY7" fmla="*/ 2686929 h 3010486"/>
              <a:gd name="connsiteX8" fmla="*/ 3573193 w 5359790"/>
              <a:gd name="connsiteY8" fmla="*/ 2926080 h 3010486"/>
              <a:gd name="connsiteX9" fmla="*/ 4121833 w 5359790"/>
              <a:gd name="connsiteY9" fmla="*/ 2813538 h 3010486"/>
              <a:gd name="connsiteX10" fmla="*/ 4543864 w 5359790"/>
              <a:gd name="connsiteY10" fmla="*/ 2700997 h 3010486"/>
              <a:gd name="connsiteX11" fmla="*/ 5022166 w 5359790"/>
              <a:gd name="connsiteY11" fmla="*/ 2757267 h 3010486"/>
              <a:gd name="connsiteX12" fmla="*/ 5359790 w 5359790"/>
              <a:gd name="connsiteY12" fmla="*/ 3010486 h 3010486"/>
              <a:gd name="connsiteX13" fmla="*/ 5359790 w 5359790"/>
              <a:gd name="connsiteY13" fmla="*/ 3010486 h 3010486"/>
              <a:gd name="connsiteX0" fmla="*/ 0 w 5359790"/>
              <a:gd name="connsiteY0" fmla="*/ 0 h 3010486"/>
              <a:gd name="connsiteX1" fmla="*/ 618978 w 5359790"/>
              <a:gd name="connsiteY1" fmla="*/ 154744 h 3010486"/>
              <a:gd name="connsiteX2" fmla="*/ 942535 w 5359790"/>
              <a:gd name="connsiteY2" fmla="*/ 717452 h 3010486"/>
              <a:gd name="connsiteX3" fmla="*/ 1819421 w 5359790"/>
              <a:gd name="connsiteY3" fmla="*/ 667043 h 3010486"/>
              <a:gd name="connsiteX4" fmla="*/ 2039815 w 5359790"/>
              <a:gd name="connsiteY4" fmla="*/ 1589649 h 3010486"/>
              <a:gd name="connsiteX5" fmla="*/ 2532184 w 5359790"/>
              <a:gd name="connsiteY5" fmla="*/ 1772529 h 3010486"/>
              <a:gd name="connsiteX6" fmla="*/ 2883876 w 5359790"/>
              <a:gd name="connsiteY6" fmla="*/ 2307101 h 3010486"/>
              <a:gd name="connsiteX7" fmla="*/ 3123027 w 5359790"/>
              <a:gd name="connsiteY7" fmla="*/ 2686929 h 3010486"/>
              <a:gd name="connsiteX8" fmla="*/ 3573193 w 5359790"/>
              <a:gd name="connsiteY8" fmla="*/ 2926080 h 3010486"/>
              <a:gd name="connsiteX9" fmla="*/ 4121833 w 5359790"/>
              <a:gd name="connsiteY9" fmla="*/ 2813538 h 3010486"/>
              <a:gd name="connsiteX10" fmla="*/ 4543864 w 5359790"/>
              <a:gd name="connsiteY10" fmla="*/ 2700997 h 3010486"/>
              <a:gd name="connsiteX11" fmla="*/ 5022166 w 5359790"/>
              <a:gd name="connsiteY11" fmla="*/ 2757267 h 3010486"/>
              <a:gd name="connsiteX12" fmla="*/ 5359790 w 5359790"/>
              <a:gd name="connsiteY12" fmla="*/ 3010486 h 3010486"/>
              <a:gd name="connsiteX13" fmla="*/ 5359790 w 5359790"/>
              <a:gd name="connsiteY13" fmla="*/ 3010486 h 3010486"/>
              <a:gd name="connsiteX0" fmla="*/ 0 w 5359790"/>
              <a:gd name="connsiteY0" fmla="*/ 0 h 3010486"/>
              <a:gd name="connsiteX1" fmla="*/ 618978 w 5359790"/>
              <a:gd name="connsiteY1" fmla="*/ 154744 h 3010486"/>
              <a:gd name="connsiteX2" fmla="*/ 942535 w 5359790"/>
              <a:gd name="connsiteY2" fmla="*/ 717452 h 3010486"/>
              <a:gd name="connsiteX3" fmla="*/ 1819421 w 5359790"/>
              <a:gd name="connsiteY3" fmla="*/ 667043 h 3010486"/>
              <a:gd name="connsiteX4" fmla="*/ 2039815 w 5359790"/>
              <a:gd name="connsiteY4" fmla="*/ 1589649 h 3010486"/>
              <a:gd name="connsiteX5" fmla="*/ 2553286 w 5359790"/>
              <a:gd name="connsiteY5" fmla="*/ 1160584 h 3010486"/>
              <a:gd name="connsiteX6" fmla="*/ 2532184 w 5359790"/>
              <a:gd name="connsiteY6" fmla="*/ 1772529 h 3010486"/>
              <a:gd name="connsiteX7" fmla="*/ 2883876 w 5359790"/>
              <a:gd name="connsiteY7" fmla="*/ 2307101 h 3010486"/>
              <a:gd name="connsiteX8" fmla="*/ 3123027 w 5359790"/>
              <a:gd name="connsiteY8" fmla="*/ 2686929 h 3010486"/>
              <a:gd name="connsiteX9" fmla="*/ 3573193 w 5359790"/>
              <a:gd name="connsiteY9" fmla="*/ 2926080 h 3010486"/>
              <a:gd name="connsiteX10" fmla="*/ 4121833 w 5359790"/>
              <a:gd name="connsiteY10" fmla="*/ 2813538 h 3010486"/>
              <a:gd name="connsiteX11" fmla="*/ 4543864 w 5359790"/>
              <a:gd name="connsiteY11" fmla="*/ 2700997 h 3010486"/>
              <a:gd name="connsiteX12" fmla="*/ 5022166 w 5359790"/>
              <a:gd name="connsiteY12" fmla="*/ 2757267 h 3010486"/>
              <a:gd name="connsiteX13" fmla="*/ 5359790 w 5359790"/>
              <a:gd name="connsiteY13" fmla="*/ 3010486 h 3010486"/>
              <a:gd name="connsiteX14" fmla="*/ 5359790 w 5359790"/>
              <a:gd name="connsiteY14" fmla="*/ 3010486 h 3010486"/>
              <a:gd name="connsiteX0" fmla="*/ 0 w 5359790"/>
              <a:gd name="connsiteY0" fmla="*/ 0 h 3010486"/>
              <a:gd name="connsiteX1" fmla="*/ 618978 w 5359790"/>
              <a:gd name="connsiteY1" fmla="*/ 154744 h 3010486"/>
              <a:gd name="connsiteX2" fmla="*/ 942535 w 5359790"/>
              <a:gd name="connsiteY2" fmla="*/ 717452 h 3010486"/>
              <a:gd name="connsiteX3" fmla="*/ 1819421 w 5359790"/>
              <a:gd name="connsiteY3" fmla="*/ 667043 h 3010486"/>
              <a:gd name="connsiteX4" fmla="*/ 2553286 w 5359790"/>
              <a:gd name="connsiteY4" fmla="*/ 1160584 h 3010486"/>
              <a:gd name="connsiteX5" fmla="*/ 2532184 w 5359790"/>
              <a:gd name="connsiteY5" fmla="*/ 1772529 h 3010486"/>
              <a:gd name="connsiteX6" fmla="*/ 2883876 w 5359790"/>
              <a:gd name="connsiteY6" fmla="*/ 2307101 h 3010486"/>
              <a:gd name="connsiteX7" fmla="*/ 3123027 w 5359790"/>
              <a:gd name="connsiteY7" fmla="*/ 2686929 h 3010486"/>
              <a:gd name="connsiteX8" fmla="*/ 3573193 w 5359790"/>
              <a:gd name="connsiteY8" fmla="*/ 2926080 h 3010486"/>
              <a:gd name="connsiteX9" fmla="*/ 4121833 w 5359790"/>
              <a:gd name="connsiteY9" fmla="*/ 2813538 h 3010486"/>
              <a:gd name="connsiteX10" fmla="*/ 4543864 w 5359790"/>
              <a:gd name="connsiteY10" fmla="*/ 2700997 h 3010486"/>
              <a:gd name="connsiteX11" fmla="*/ 5022166 w 5359790"/>
              <a:gd name="connsiteY11" fmla="*/ 2757267 h 3010486"/>
              <a:gd name="connsiteX12" fmla="*/ 5359790 w 5359790"/>
              <a:gd name="connsiteY12" fmla="*/ 3010486 h 3010486"/>
              <a:gd name="connsiteX13" fmla="*/ 5359790 w 5359790"/>
              <a:gd name="connsiteY13" fmla="*/ 3010486 h 3010486"/>
              <a:gd name="connsiteX0" fmla="*/ 0 w 5359790"/>
              <a:gd name="connsiteY0" fmla="*/ 0 h 3010486"/>
              <a:gd name="connsiteX1" fmla="*/ 618978 w 5359790"/>
              <a:gd name="connsiteY1" fmla="*/ 154744 h 3010486"/>
              <a:gd name="connsiteX2" fmla="*/ 942535 w 5359790"/>
              <a:gd name="connsiteY2" fmla="*/ 717452 h 3010486"/>
              <a:gd name="connsiteX3" fmla="*/ 1819421 w 5359790"/>
              <a:gd name="connsiteY3" fmla="*/ 667043 h 3010486"/>
              <a:gd name="connsiteX4" fmla="*/ 2553286 w 5359790"/>
              <a:gd name="connsiteY4" fmla="*/ 1160584 h 3010486"/>
              <a:gd name="connsiteX5" fmla="*/ 2883876 w 5359790"/>
              <a:gd name="connsiteY5" fmla="*/ 2307101 h 3010486"/>
              <a:gd name="connsiteX6" fmla="*/ 3123027 w 5359790"/>
              <a:gd name="connsiteY6" fmla="*/ 2686929 h 3010486"/>
              <a:gd name="connsiteX7" fmla="*/ 3573193 w 5359790"/>
              <a:gd name="connsiteY7" fmla="*/ 2926080 h 3010486"/>
              <a:gd name="connsiteX8" fmla="*/ 4121833 w 5359790"/>
              <a:gd name="connsiteY8" fmla="*/ 2813538 h 3010486"/>
              <a:gd name="connsiteX9" fmla="*/ 4543864 w 5359790"/>
              <a:gd name="connsiteY9" fmla="*/ 2700997 h 3010486"/>
              <a:gd name="connsiteX10" fmla="*/ 5022166 w 5359790"/>
              <a:gd name="connsiteY10" fmla="*/ 2757267 h 3010486"/>
              <a:gd name="connsiteX11" fmla="*/ 5359790 w 5359790"/>
              <a:gd name="connsiteY11" fmla="*/ 3010486 h 3010486"/>
              <a:gd name="connsiteX12" fmla="*/ 5359790 w 5359790"/>
              <a:gd name="connsiteY12" fmla="*/ 3010486 h 3010486"/>
              <a:gd name="connsiteX0" fmla="*/ 0 w 5359790"/>
              <a:gd name="connsiteY0" fmla="*/ 0 h 3010486"/>
              <a:gd name="connsiteX1" fmla="*/ 618978 w 5359790"/>
              <a:gd name="connsiteY1" fmla="*/ 154744 h 3010486"/>
              <a:gd name="connsiteX2" fmla="*/ 1819421 w 5359790"/>
              <a:gd name="connsiteY2" fmla="*/ 667043 h 3010486"/>
              <a:gd name="connsiteX3" fmla="*/ 2553286 w 5359790"/>
              <a:gd name="connsiteY3" fmla="*/ 1160584 h 3010486"/>
              <a:gd name="connsiteX4" fmla="*/ 2883876 w 5359790"/>
              <a:gd name="connsiteY4" fmla="*/ 2307101 h 3010486"/>
              <a:gd name="connsiteX5" fmla="*/ 3123027 w 5359790"/>
              <a:gd name="connsiteY5" fmla="*/ 2686929 h 3010486"/>
              <a:gd name="connsiteX6" fmla="*/ 3573193 w 5359790"/>
              <a:gd name="connsiteY6" fmla="*/ 2926080 h 3010486"/>
              <a:gd name="connsiteX7" fmla="*/ 4121833 w 5359790"/>
              <a:gd name="connsiteY7" fmla="*/ 2813538 h 3010486"/>
              <a:gd name="connsiteX8" fmla="*/ 4543864 w 5359790"/>
              <a:gd name="connsiteY8" fmla="*/ 2700997 h 3010486"/>
              <a:gd name="connsiteX9" fmla="*/ 5022166 w 5359790"/>
              <a:gd name="connsiteY9" fmla="*/ 2757267 h 3010486"/>
              <a:gd name="connsiteX10" fmla="*/ 5359790 w 5359790"/>
              <a:gd name="connsiteY10" fmla="*/ 3010486 h 3010486"/>
              <a:gd name="connsiteX11" fmla="*/ 5359790 w 5359790"/>
              <a:gd name="connsiteY11" fmla="*/ 3010486 h 3010486"/>
              <a:gd name="connsiteX0" fmla="*/ 0 w 5359790"/>
              <a:gd name="connsiteY0" fmla="*/ 0 h 3010486"/>
              <a:gd name="connsiteX1" fmla="*/ 1819421 w 5359790"/>
              <a:gd name="connsiteY1" fmla="*/ 667043 h 3010486"/>
              <a:gd name="connsiteX2" fmla="*/ 2553286 w 5359790"/>
              <a:gd name="connsiteY2" fmla="*/ 1160584 h 3010486"/>
              <a:gd name="connsiteX3" fmla="*/ 2883876 w 5359790"/>
              <a:gd name="connsiteY3" fmla="*/ 2307101 h 3010486"/>
              <a:gd name="connsiteX4" fmla="*/ 3123027 w 5359790"/>
              <a:gd name="connsiteY4" fmla="*/ 2686929 h 3010486"/>
              <a:gd name="connsiteX5" fmla="*/ 3573193 w 5359790"/>
              <a:gd name="connsiteY5" fmla="*/ 2926080 h 3010486"/>
              <a:gd name="connsiteX6" fmla="*/ 4121833 w 5359790"/>
              <a:gd name="connsiteY6" fmla="*/ 2813538 h 3010486"/>
              <a:gd name="connsiteX7" fmla="*/ 4543864 w 5359790"/>
              <a:gd name="connsiteY7" fmla="*/ 2700997 h 3010486"/>
              <a:gd name="connsiteX8" fmla="*/ 5022166 w 5359790"/>
              <a:gd name="connsiteY8" fmla="*/ 2757267 h 3010486"/>
              <a:gd name="connsiteX9" fmla="*/ 5359790 w 5359790"/>
              <a:gd name="connsiteY9" fmla="*/ 3010486 h 3010486"/>
              <a:gd name="connsiteX10" fmla="*/ 5359790 w 5359790"/>
              <a:gd name="connsiteY10" fmla="*/ 3010486 h 3010486"/>
              <a:gd name="connsiteX0" fmla="*/ 623253 w 3562493"/>
              <a:gd name="connsiteY0" fmla="*/ 0 h 2547334"/>
              <a:gd name="connsiteX1" fmla="*/ 22124 w 3562493"/>
              <a:gd name="connsiteY1" fmla="*/ 203891 h 2547334"/>
              <a:gd name="connsiteX2" fmla="*/ 755989 w 3562493"/>
              <a:gd name="connsiteY2" fmla="*/ 697432 h 2547334"/>
              <a:gd name="connsiteX3" fmla="*/ 1086579 w 3562493"/>
              <a:gd name="connsiteY3" fmla="*/ 1843949 h 2547334"/>
              <a:gd name="connsiteX4" fmla="*/ 1325730 w 3562493"/>
              <a:gd name="connsiteY4" fmla="*/ 2223777 h 2547334"/>
              <a:gd name="connsiteX5" fmla="*/ 1775896 w 3562493"/>
              <a:gd name="connsiteY5" fmla="*/ 2462928 h 2547334"/>
              <a:gd name="connsiteX6" fmla="*/ 2324536 w 3562493"/>
              <a:gd name="connsiteY6" fmla="*/ 2350386 h 2547334"/>
              <a:gd name="connsiteX7" fmla="*/ 2746567 w 3562493"/>
              <a:gd name="connsiteY7" fmla="*/ 2237845 h 2547334"/>
              <a:gd name="connsiteX8" fmla="*/ 3224869 w 3562493"/>
              <a:gd name="connsiteY8" fmla="*/ 2294115 h 2547334"/>
              <a:gd name="connsiteX9" fmla="*/ 3562493 w 3562493"/>
              <a:gd name="connsiteY9" fmla="*/ 2547334 h 2547334"/>
              <a:gd name="connsiteX10" fmla="*/ 3562493 w 3562493"/>
              <a:gd name="connsiteY10" fmla="*/ 2547334 h 2547334"/>
              <a:gd name="connsiteX0" fmla="*/ 0 w 2939240"/>
              <a:gd name="connsiteY0" fmla="*/ 0 h 2547334"/>
              <a:gd name="connsiteX1" fmla="*/ 132736 w 2939240"/>
              <a:gd name="connsiteY1" fmla="*/ 697432 h 2547334"/>
              <a:gd name="connsiteX2" fmla="*/ 463326 w 2939240"/>
              <a:gd name="connsiteY2" fmla="*/ 1843949 h 2547334"/>
              <a:gd name="connsiteX3" fmla="*/ 702477 w 2939240"/>
              <a:gd name="connsiteY3" fmla="*/ 2223777 h 2547334"/>
              <a:gd name="connsiteX4" fmla="*/ 1152643 w 2939240"/>
              <a:gd name="connsiteY4" fmla="*/ 2462928 h 2547334"/>
              <a:gd name="connsiteX5" fmla="*/ 1701283 w 2939240"/>
              <a:gd name="connsiteY5" fmla="*/ 2350386 h 2547334"/>
              <a:gd name="connsiteX6" fmla="*/ 2123314 w 2939240"/>
              <a:gd name="connsiteY6" fmla="*/ 2237845 h 2547334"/>
              <a:gd name="connsiteX7" fmla="*/ 2601616 w 2939240"/>
              <a:gd name="connsiteY7" fmla="*/ 2294115 h 2547334"/>
              <a:gd name="connsiteX8" fmla="*/ 2939240 w 2939240"/>
              <a:gd name="connsiteY8" fmla="*/ 2547334 h 2547334"/>
              <a:gd name="connsiteX9" fmla="*/ 2939240 w 2939240"/>
              <a:gd name="connsiteY9" fmla="*/ 2547334 h 2547334"/>
              <a:gd name="connsiteX0" fmla="*/ 117381 w 3056621"/>
              <a:gd name="connsiteY0" fmla="*/ 0 h 2547334"/>
              <a:gd name="connsiteX1" fmla="*/ 250117 w 3056621"/>
              <a:gd name="connsiteY1" fmla="*/ 697432 h 2547334"/>
              <a:gd name="connsiteX2" fmla="*/ 1618086 w 3056621"/>
              <a:gd name="connsiteY2" fmla="*/ 994839 h 2547334"/>
              <a:gd name="connsiteX3" fmla="*/ 819858 w 3056621"/>
              <a:gd name="connsiteY3" fmla="*/ 2223777 h 2547334"/>
              <a:gd name="connsiteX4" fmla="*/ 1270024 w 3056621"/>
              <a:gd name="connsiteY4" fmla="*/ 2462928 h 2547334"/>
              <a:gd name="connsiteX5" fmla="*/ 1818664 w 3056621"/>
              <a:gd name="connsiteY5" fmla="*/ 2350386 h 2547334"/>
              <a:gd name="connsiteX6" fmla="*/ 2240695 w 3056621"/>
              <a:gd name="connsiteY6" fmla="*/ 2237845 h 2547334"/>
              <a:gd name="connsiteX7" fmla="*/ 2718997 w 3056621"/>
              <a:gd name="connsiteY7" fmla="*/ 2294115 h 2547334"/>
              <a:gd name="connsiteX8" fmla="*/ 3056621 w 3056621"/>
              <a:gd name="connsiteY8" fmla="*/ 2547334 h 2547334"/>
              <a:gd name="connsiteX9" fmla="*/ 3056621 w 3056621"/>
              <a:gd name="connsiteY9" fmla="*/ 2547334 h 2547334"/>
              <a:gd name="connsiteX0" fmla="*/ 117381 w 3056621"/>
              <a:gd name="connsiteY0" fmla="*/ 0 h 2547334"/>
              <a:gd name="connsiteX1" fmla="*/ 250117 w 3056621"/>
              <a:gd name="connsiteY1" fmla="*/ 697432 h 2547334"/>
              <a:gd name="connsiteX2" fmla="*/ 1618086 w 3056621"/>
              <a:gd name="connsiteY2" fmla="*/ 994839 h 2547334"/>
              <a:gd name="connsiteX3" fmla="*/ 819858 w 3056621"/>
              <a:gd name="connsiteY3" fmla="*/ 2223777 h 2547334"/>
              <a:gd name="connsiteX4" fmla="*/ 1818664 w 3056621"/>
              <a:gd name="connsiteY4" fmla="*/ 2350386 h 2547334"/>
              <a:gd name="connsiteX5" fmla="*/ 2240695 w 3056621"/>
              <a:gd name="connsiteY5" fmla="*/ 2237845 h 2547334"/>
              <a:gd name="connsiteX6" fmla="*/ 2718997 w 3056621"/>
              <a:gd name="connsiteY6" fmla="*/ 2294115 h 2547334"/>
              <a:gd name="connsiteX7" fmla="*/ 3056621 w 3056621"/>
              <a:gd name="connsiteY7" fmla="*/ 2547334 h 2547334"/>
              <a:gd name="connsiteX8" fmla="*/ 3056621 w 3056621"/>
              <a:gd name="connsiteY8" fmla="*/ 2547334 h 2547334"/>
              <a:gd name="connsiteX0" fmla="*/ 117381 w 3056621"/>
              <a:gd name="connsiteY0" fmla="*/ 0 h 2547334"/>
              <a:gd name="connsiteX1" fmla="*/ 250117 w 3056621"/>
              <a:gd name="connsiteY1" fmla="*/ 697432 h 2547334"/>
              <a:gd name="connsiteX2" fmla="*/ 1618086 w 3056621"/>
              <a:gd name="connsiteY2" fmla="*/ 994839 h 2547334"/>
              <a:gd name="connsiteX3" fmla="*/ 819858 w 3056621"/>
              <a:gd name="connsiteY3" fmla="*/ 2223777 h 2547334"/>
              <a:gd name="connsiteX4" fmla="*/ 2240695 w 3056621"/>
              <a:gd name="connsiteY4" fmla="*/ 2237845 h 2547334"/>
              <a:gd name="connsiteX5" fmla="*/ 2718997 w 3056621"/>
              <a:gd name="connsiteY5" fmla="*/ 2294115 h 2547334"/>
              <a:gd name="connsiteX6" fmla="*/ 3056621 w 3056621"/>
              <a:gd name="connsiteY6" fmla="*/ 2547334 h 2547334"/>
              <a:gd name="connsiteX7" fmla="*/ 3056621 w 3056621"/>
              <a:gd name="connsiteY7" fmla="*/ 2547334 h 2547334"/>
              <a:gd name="connsiteX0" fmla="*/ 117381 w 3056621"/>
              <a:gd name="connsiteY0" fmla="*/ 0 h 2547334"/>
              <a:gd name="connsiteX1" fmla="*/ 250117 w 3056621"/>
              <a:gd name="connsiteY1" fmla="*/ 697432 h 2547334"/>
              <a:gd name="connsiteX2" fmla="*/ 1618086 w 3056621"/>
              <a:gd name="connsiteY2" fmla="*/ 994839 h 2547334"/>
              <a:gd name="connsiteX3" fmla="*/ 819858 w 3056621"/>
              <a:gd name="connsiteY3" fmla="*/ 2223777 h 2547334"/>
              <a:gd name="connsiteX4" fmla="*/ 1658633 w 3056621"/>
              <a:gd name="connsiteY4" fmla="*/ 1777620 h 2547334"/>
              <a:gd name="connsiteX5" fmla="*/ 2240695 w 3056621"/>
              <a:gd name="connsiteY5" fmla="*/ 2237845 h 2547334"/>
              <a:gd name="connsiteX6" fmla="*/ 2718997 w 3056621"/>
              <a:gd name="connsiteY6" fmla="*/ 2294115 h 2547334"/>
              <a:gd name="connsiteX7" fmla="*/ 3056621 w 3056621"/>
              <a:gd name="connsiteY7" fmla="*/ 2547334 h 2547334"/>
              <a:gd name="connsiteX8" fmla="*/ 3056621 w 3056621"/>
              <a:gd name="connsiteY8" fmla="*/ 2547334 h 2547334"/>
              <a:gd name="connsiteX0" fmla="*/ 117381 w 3056621"/>
              <a:gd name="connsiteY0" fmla="*/ 0 h 2547334"/>
              <a:gd name="connsiteX1" fmla="*/ 250117 w 3056621"/>
              <a:gd name="connsiteY1" fmla="*/ 697432 h 2547334"/>
              <a:gd name="connsiteX2" fmla="*/ 1618086 w 3056621"/>
              <a:gd name="connsiteY2" fmla="*/ 994839 h 2547334"/>
              <a:gd name="connsiteX3" fmla="*/ 1658633 w 3056621"/>
              <a:gd name="connsiteY3" fmla="*/ 1777620 h 2547334"/>
              <a:gd name="connsiteX4" fmla="*/ 2240695 w 3056621"/>
              <a:gd name="connsiteY4" fmla="*/ 2237845 h 2547334"/>
              <a:gd name="connsiteX5" fmla="*/ 2718997 w 3056621"/>
              <a:gd name="connsiteY5" fmla="*/ 2294115 h 2547334"/>
              <a:gd name="connsiteX6" fmla="*/ 3056621 w 3056621"/>
              <a:gd name="connsiteY6" fmla="*/ 2547334 h 2547334"/>
              <a:gd name="connsiteX7" fmla="*/ 3056621 w 3056621"/>
              <a:gd name="connsiteY7" fmla="*/ 2547334 h 254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6621" h="2547334">
                <a:moveTo>
                  <a:pt x="117381" y="0"/>
                </a:moveTo>
                <a:cubicBezTo>
                  <a:pt x="145034" y="145298"/>
                  <a:pt x="-1" y="531626"/>
                  <a:pt x="250117" y="697432"/>
                </a:cubicBezTo>
                <a:cubicBezTo>
                  <a:pt x="500235" y="863239"/>
                  <a:pt x="1383333" y="814808"/>
                  <a:pt x="1618086" y="994839"/>
                </a:cubicBezTo>
                <a:cubicBezTo>
                  <a:pt x="1852839" y="1174870"/>
                  <a:pt x="1554865" y="1570452"/>
                  <a:pt x="1658633" y="1777620"/>
                </a:cubicBezTo>
                <a:cubicBezTo>
                  <a:pt x="1762401" y="1984788"/>
                  <a:pt x="2063968" y="2151763"/>
                  <a:pt x="2240695" y="2237845"/>
                </a:cubicBezTo>
                <a:cubicBezTo>
                  <a:pt x="2417422" y="2323927"/>
                  <a:pt x="2583009" y="2242534"/>
                  <a:pt x="2718997" y="2294115"/>
                </a:cubicBezTo>
                <a:cubicBezTo>
                  <a:pt x="2854985" y="2345696"/>
                  <a:pt x="3056621" y="2547334"/>
                  <a:pt x="3056621" y="2547334"/>
                </a:cubicBezTo>
                <a:lnTo>
                  <a:pt x="3056621" y="2547334"/>
                </a:lnTo>
              </a:path>
            </a:pathLst>
          </a:cu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E:\Клипарты\Звук Л\dd3c2f43ca2f (1)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7469872" flipV="1">
            <a:off x="656346" y="3029273"/>
            <a:ext cx="1580673" cy="1684783"/>
          </a:xfrm>
          <a:prstGeom prst="rect">
            <a:avLst/>
          </a:prstGeom>
          <a:noFill/>
        </p:spPr>
      </p:pic>
      <p:pic>
        <p:nvPicPr>
          <p:cNvPr id="16" name="Picture 3" descr="E:\Клипарты\Звук Л\f15ff76ec21c (1).png"/>
          <p:cNvPicPr>
            <a:picLocks noChangeAspect="1" noChangeArrowheads="1"/>
          </p:cNvPicPr>
          <p:nvPr/>
        </p:nvPicPr>
        <p:blipFill>
          <a:blip r:embed="rId10" cstate="screen">
            <a:lum bright="-10000"/>
          </a:blip>
          <a:srcRect/>
          <a:stretch>
            <a:fillRect/>
          </a:stretch>
        </p:blipFill>
        <p:spPr bwMode="auto">
          <a:xfrm flipH="1">
            <a:off x="5181600" y="2667000"/>
            <a:ext cx="1210701" cy="389101"/>
          </a:xfrm>
          <a:prstGeom prst="rect">
            <a:avLst/>
          </a:prstGeom>
          <a:noFill/>
        </p:spPr>
      </p:pic>
      <p:pic>
        <p:nvPicPr>
          <p:cNvPr id="18" name="Picture 4" descr="E:\Клипарты\Звук Л\оек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7878616">
            <a:off x="4495663" y="3120905"/>
            <a:ext cx="657088" cy="1920062"/>
          </a:xfrm>
          <a:prstGeom prst="rect">
            <a:avLst/>
          </a:prstGeom>
          <a:noFill/>
        </p:spPr>
      </p:pic>
      <p:pic>
        <p:nvPicPr>
          <p:cNvPr id="19" name="Picture 4" descr="E:\Клипарты\Звук Л\29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1219200"/>
            <a:ext cx="1447800" cy="1999916"/>
          </a:xfrm>
          <a:prstGeom prst="rect">
            <a:avLst/>
          </a:prstGeom>
          <a:noFill/>
        </p:spPr>
      </p:pic>
      <p:sp>
        <p:nvSpPr>
          <p:cNvPr id="20" name="Полилиния 19"/>
          <p:cNvSpPr/>
          <p:nvPr/>
        </p:nvSpPr>
        <p:spPr>
          <a:xfrm>
            <a:off x="2508069" y="3398520"/>
            <a:ext cx="3474720" cy="1931126"/>
          </a:xfrm>
          <a:custGeom>
            <a:avLst/>
            <a:gdLst>
              <a:gd name="connsiteX0" fmla="*/ 3474720 w 3474720"/>
              <a:gd name="connsiteY0" fmla="*/ 1931126 h 1931126"/>
              <a:gd name="connsiteX1" fmla="*/ 2024742 w 3474720"/>
              <a:gd name="connsiteY1" fmla="*/ 1513114 h 1931126"/>
              <a:gd name="connsiteX2" fmla="*/ 1619794 w 3474720"/>
              <a:gd name="connsiteY2" fmla="*/ 716280 h 1931126"/>
              <a:gd name="connsiteX3" fmla="*/ 1097280 w 3474720"/>
              <a:gd name="connsiteY3" fmla="*/ 89263 h 1931126"/>
              <a:gd name="connsiteX4" fmla="*/ 0 w 3474720"/>
              <a:gd name="connsiteY4" fmla="*/ 180703 h 193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4720" h="1931126">
                <a:moveTo>
                  <a:pt x="3474720" y="1931126"/>
                </a:moveTo>
                <a:cubicBezTo>
                  <a:pt x="2904308" y="1823357"/>
                  <a:pt x="2333896" y="1715588"/>
                  <a:pt x="2024742" y="1513114"/>
                </a:cubicBezTo>
                <a:cubicBezTo>
                  <a:pt x="1715588" y="1310640"/>
                  <a:pt x="1774371" y="953588"/>
                  <a:pt x="1619794" y="716280"/>
                </a:cubicBezTo>
                <a:cubicBezTo>
                  <a:pt x="1465217" y="478972"/>
                  <a:pt x="1367246" y="178526"/>
                  <a:pt x="1097280" y="89263"/>
                </a:cubicBezTo>
                <a:cubicBezTo>
                  <a:pt x="827314" y="0"/>
                  <a:pt x="413657" y="90351"/>
                  <a:pt x="0" y="180703"/>
                </a:cubicBezTo>
              </a:path>
            </a:pathLst>
          </a:cu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004457" y="2893423"/>
            <a:ext cx="2534194" cy="2723606"/>
          </a:xfrm>
          <a:custGeom>
            <a:avLst/>
            <a:gdLst>
              <a:gd name="connsiteX0" fmla="*/ 0 w 2534194"/>
              <a:gd name="connsiteY0" fmla="*/ 2723606 h 2723606"/>
              <a:gd name="connsiteX1" fmla="*/ 822960 w 2534194"/>
              <a:gd name="connsiteY1" fmla="*/ 2188028 h 2723606"/>
              <a:gd name="connsiteX2" fmla="*/ 613954 w 2534194"/>
              <a:gd name="connsiteY2" fmla="*/ 920931 h 2723606"/>
              <a:gd name="connsiteX3" fmla="*/ 757646 w 2534194"/>
              <a:gd name="connsiteY3" fmla="*/ 150223 h 2723606"/>
              <a:gd name="connsiteX4" fmla="*/ 1593669 w 2534194"/>
              <a:gd name="connsiteY4" fmla="*/ 19594 h 2723606"/>
              <a:gd name="connsiteX5" fmla="*/ 2246812 w 2534194"/>
              <a:gd name="connsiteY5" fmla="*/ 202474 h 2723606"/>
              <a:gd name="connsiteX6" fmla="*/ 2534194 w 2534194"/>
              <a:gd name="connsiteY6" fmla="*/ 163286 h 272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4194" h="2723606">
                <a:moveTo>
                  <a:pt x="0" y="2723606"/>
                </a:moveTo>
                <a:cubicBezTo>
                  <a:pt x="360317" y="2606040"/>
                  <a:pt x="720634" y="2488474"/>
                  <a:pt x="822960" y="2188028"/>
                </a:cubicBezTo>
                <a:cubicBezTo>
                  <a:pt x="925286" y="1887582"/>
                  <a:pt x="624840" y="1260565"/>
                  <a:pt x="613954" y="920931"/>
                </a:cubicBezTo>
                <a:cubicBezTo>
                  <a:pt x="603068" y="581297"/>
                  <a:pt x="594360" y="300446"/>
                  <a:pt x="757646" y="150223"/>
                </a:cubicBezTo>
                <a:cubicBezTo>
                  <a:pt x="920932" y="0"/>
                  <a:pt x="1345475" y="10886"/>
                  <a:pt x="1593669" y="19594"/>
                </a:cubicBezTo>
                <a:cubicBezTo>
                  <a:pt x="1841863" y="28303"/>
                  <a:pt x="2090058" y="178525"/>
                  <a:pt x="2246812" y="202474"/>
                </a:cubicBezTo>
                <a:cubicBezTo>
                  <a:pt x="2403566" y="226423"/>
                  <a:pt x="2468880" y="194854"/>
                  <a:pt x="2534194" y="163286"/>
                </a:cubicBez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3239589" y="2638697"/>
            <a:ext cx="3971108" cy="2420983"/>
          </a:xfrm>
          <a:custGeom>
            <a:avLst/>
            <a:gdLst>
              <a:gd name="connsiteX0" fmla="*/ 3971108 w 3971108"/>
              <a:gd name="connsiteY0" fmla="*/ 0 h 2420983"/>
              <a:gd name="connsiteX1" fmla="*/ 3409405 w 3971108"/>
              <a:gd name="connsiteY1" fmla="*/ 744583 h 2420983"/>
              <a:gd name="connsiteX2" fmla="*/ 2808514 w 3971108"/>
              <a:gd name="connsiteY2" fmla="*/ 1933303 h 2420983"/>
              <a:gd name="connsiteX3" fmla="*/ 2063931 w 3971108"/>
              <a:gd name="connsiteY3" fmla="*/ 2377440 h 2420983"/>
              <a:gd name="connsiteX4" fmla="*/ 705394 w 3971108"/>
              <a:gd name="connsiteY4" fmla="*/ 2194560 h 2420983"/>
              <a:gd name="connsiteX5" fmla="*/ 0 w 3971108"/>
              <a:gd name="connsiteY5" fmla="*/ 1959429 h 242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1108" h="2420983">
                <a:moveTo>
                  <a:pt x="3971108" y="0"/>
                </a:moveTo>
                <a:cubicBezTo>
                  <a:pt x="3787139" y="211183"/>
                  <a:pt x="3603171" y="422366"/>
                  <a:pt x="3409405" y="744583"/>
                </a:cubicBezTo>
                <a:cubicBezTo>
                  <a:pt x="3215639" y="1066800"/>
                  <a:pt x="3032760" y="1661160"/>
                  <a:pt x="2808514" y="1933303"/>
                </a:cubicBezTo>
                <a:cubicBezTo>
                  <a:pt x="2584268" y="2205446"/>
                  <a:pt x="2414451" y="2333897"/>
                  <a:pt x="2063931" y="2377440"/>
                </a:cubicBezTo>
                <a:cubicBezTo>
                  <a:pt x="1713411" y="2420983"/>
                  <a:pt x="1049382" y="2264228"/>
                  <a:pt x="705394" y="2194560"/>
                </a:cubicBezTo>
                <a:cubicBezTo>
                  <a:pt x="361406" y="2124892"/>
                  <a:pt x="180703" y="2042160"/>
                  <a:pt x="0" y="1959429"/>
                </a:cubicBezTo>
              </a:path>
            </a:pathLst>
          </a:cu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016137" y="3496491"/>
            <a:ext cx="2325189" cy="918755"/>
          </a:xfrm>
          <a:custGeom>
            <a:avLst/>
            <a:gdLst>
              <a:gd name="connsiteX0" fmla="*/ 0 w 2325189"/>
              <a:gd name="connsiteY0" fmla="*/ 474618 h 918755"/>
              <a:gd name="connsiteX1" fmla="*/ 574766 w 2325189"/>
              <a:gd name="connsiteY1" fmla="*/ 30480 h 918755"/>
              <a:gd name="connsiteX2" fmla="*/ 1149532 w 2325189"/>
              <a:gd name="connsiteY2" fmla="*/ 657498 h 918755"/>
              <a:gd name="connsiteX3" fmla="*/ 1645920 w 2325189"/>
              <a:gd name="connsiteY3" fmla="*/ 905692 h 918755"/>
              <a:gd name="connsiteX4" fmla="*/ 2325189 w 2325189"/>
              <a:gd name="connsiteY4" fmla="*/ 735875 h 91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189" h="918755">
                <a:moveTo>
                  <a:pt x="0" y="474618"/>
                </a:moveTo>
                <a:cubicBezTo>
                  <a:pt x="191589" y="237309"/>
                  <a:pt x="383178" y="0"/>
                  <a:pt x="574766" y="30480"/>
                </a:cubicBezTo>
                <a:cubicBezTo>
                  <a:pt x="766354" y="60960"/>
                  <a:pt x="971006" y="511629"/>
                  <a:pt x="1149532" y="657498"/>
                </a:cubicBezTo>
                <a:cubicBezTo>
                  <a:pt x="1328058" y="803367"/>
                  <a:pt x="1449977" y="892629"/>
                  <a:pt x="1645920" y="905692"/>
                </a:cubicBezTo>
                <a:cubicBezTo>
                  <a:pt x="1841863" y="918755"/>
                  <a:pt x="2083526" y="827315"/>
                  <a:pt x="2325189" y="735875"/>
                </a:cubicBezTo>
              </a:path>
            </a:pathLst>
          </a:cu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1752600" y="533400"/>
            <a:ext cx="5867400" cy="1752600"/>
          </a:xfrm>
          <a:prstGeom prst="flowChartTerminator">
            <a:avLst/>
          </a:prstGeom>
          <a:solidFill>
            <a:srgbClr val="FFC5C5"/>
          </a:solidFill>
          <a:ln w="50800">
            <a:solidFill>
              <a:srgbClr val="FF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Сначала назови  большую картинку, затем щелкни левой кнопкой мышки по такой же маленькой картинке и назови её ласково, например, лампа – лампочка. Четко произноси звук «Л». 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Щелкните по тексту, чтобы скрыть его.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22" grpId="0" animBg="1"/>
      <p:bldP spid="23" grpId="0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393"/>
            </a:gs>
            <a:gs pos="100000">
              <a:srgbClr val="FF939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 rot="5400000">
            <a:off x="821057" y="-1583056"/>
            <a:ext cx="7620002" cy="100241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ForwardNext">
            <a:avLst/>
          </a:prstGeom>
          <a:solidFill>
            <a:srgbClr val="FF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8686800" y="0"/>
            <a:ext cx="457200" cy="457200"/>
          </a:xfrm>
          <a:prstGeom prst="actionButtonHelp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Клипарты\Звук Л\_TyIzaeL_Ink_Bottl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1600" y="2743200"/>
            <a:ext cx="681038" cy="1238250"/>
          </a:xfrm>
          <a:prstGeom prst="rect">
            <a:avLst/>
          </a:prstGeom>
          <a:noFill/>
        </p:spPr>
      </p:pic>
      <p:sp>
        <p:nvSpPr>
          <p:cNvPr id="6" name="7-конечная звезда 5"/>
          <p:cNvSpPr/>
          <p:nvPr/>
        </p:nvSpPr>
        <p:spPr>
          <a:xfrm>
            <a:off x="1143000" y="2819400"/>
            <a:ext cx="1143000" cy="1066800"/>
          </a:xfrm>
          <a:prstGeom prst="star7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5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1676400" y="4267200"/>
            <a:ext cx="1143000" cy="1066800"/>
          </a:xfrm>
          <a:prstGeom prst="star7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5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E:\ЛОГОПЕД\звук л\5е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44031">
            <a:off x="1894854" y="4157582"/>
            <a:ext cx="612942" cy="1677234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6096000" y="4419600"/>
            <a:ext cx="1143000" cy="1066800"/>
          </a:xfrm>
          <a:prstGeom prst="star7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5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5" descr="E:\ЛОГОПЕД\звук л\faad01c3635f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9800" y="4495800"/>
            <a:ext cx="1219200" cy="1219200"/>
          </a:xfrm>
          <a:prstGeom prst="rect">
            <a:avLst/>
          </a:prstGeom>
          <a:noFill/>
        </p:spPr>
      </p:pic>
      <p:sp>
        <p:nvSpPr>
          <p:cNvPr id="15" name="7-конечная звезда 14"/>
          <p:cNvSpPr/>
          <p:nvPr/>
        </p:nvSpPr>
        <p:spPr>
          <a:xfrm>
            <a:off x="609600" y="1219200"/>
            <a:ext cx="1143000" cy="1066800"/>
          </a:xfrm>
          <a:prstGeom prst="star7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939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7-конечная звезда 15"/>
          <p:cNvSpPr/>
          <p:nvPr/>
        </p:nvSpPr>
        <p:spPr>
          <a:xfrm>
            <a:off x="2743200" y="2286000"/>
            <a:ext cx="1143000" cy="1066800"/>
          </a:xfrm>
          <a:prstGeom prst="star7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939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7391400" y="5181600"/>
            <a:ext cx="1143000" cy="1066800"/>
          </a:xfrm>
          <a:prstGeom prst="star7">
            <a:avLst/>
          </a:prstGeom>
          <a:gradFill flip="none" rotWithShape="1">
            <a:gsLst>
              <a:gs pos="0">
                <a:srgbClr val="88BF45"/>
              </a:gs>
              <a:gs pos="100000">
                <a:srgbClr val="FF939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7-конечная звезда 17"/>
          <p:cNvSpPr/>
          <p:nvPr/>
        </p:nvSpPr>
        <p:spPr>
          <a:xfrm>
            <a:off x="533400" y="5105400"/>
            <a:ext cx="1143000" cy="1066800"/>
          </a:xfrm>
          <a:prstGeom prst="star7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939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3200400" y="3810000"/>
            <a:ext cx="1143000" cy="1066800"/>
          </a:xfrm>
          <a:prstGeom prst="star7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FF939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E:\ЛОГОПЕД\звук л\8ш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0" y="2667000"/>
            <a:ext cx="1295400" cy="1295400"/>
          </a:xfrm>
          <a:prstGeom prst="rect">
            <a:avLst/>
          </a:prstGeom>
          <a:noFill/>
        </p:spPr>
      </p:pic>
      <p:pic>
        <p:nvPicPr>
          <p:cNvPr id="1028" name="Picture 4" descr="E:\Клипарты\Звук Л\29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743200"/>
            <a:ext cx="882615" cy="1219199"/>
          </a:xfrm>
          <a:prstGeom prst="rect">
            <a:avLst/>
          </a:prstGeom>
          <a:noFill/>
        </p:spPr>
      </p:pic>
      <p:sp>
        <p:nvSpPr>
          <p:cNvPr id="13" name="7-конечная звезда 12"/>
          <p:cNvSpPr/>
          <p:nvPr/>
        </p:nvSpPr>
        <p:spPr>
          <a:xfrm>
            <a:off x="6705600" y="2743200"/>
            <a:ext cx="1143000" cy="1066800"/>
          </a:xfrm>
          <a:prstGeom prst="star7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5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7-конечная звезда 19"/>
          <p:cNvSpPr/>
          <p:nvPr/>
        </p:nvSpPr>
        <p:spPr>
          <a:xfrm>
            <a:off x="4648200" y="2743200"/>
            <a:ext cx="1143000" cy="1066800"/>
          </a:xfrm>
          <a:prstGeom prst="star7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5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E:\Клипарты\Звук Л\4431aa984f2b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7391400" y="1524000"/>
            <a:ext cx="1006475" cy="969092"/>
          </a:xfrm>
          <a:prstGeom prst="rect">
            <a:avLst/>
          </a:prstGeom>
          <a:noFill/>
        </p:spPr>
      </p:pic>
      <p:sp>
        <p:nvSpPr>
          <p:cNvPr id="22" name="7-конечная звезда 21"/>
          <p:cNvSpPr/>
          <p:nvPr/>
        </p:nvSpPr>
        <p:spPr>
          <a:xfrm>
            <a:off x="7239000" y="1371600"/>
            <a:ext cx="1143000" cy="1066800"/>
          </a:xfrm>
          <a:prstGeom prst="star7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5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E:\Клипарты\Звук Л\f15ff76ec21c (1).png"/>
          <p:cNvPicPr>
            <a:picLocks noChangeAspect="1" noChangeArrowheads="1"/>
          </p:cNvPicPr>
          <p:nvPr/>
        </p:nvPicPr>
        <p:blipFill>
          <a:blip r:embed="rId9" cstate="screen">
            <a:lum bright="-10000"/>
          </a:blip>
          <a:srcRect/>
          <a:stretch>
            <a:fillRect/>
          </a:stretch>
        </p:blipFill>
        <p:spPr bwMode="auto">
          <a:xfrm>
            <a:off x="3048000" y="5638800"/>
            <a:ext cx="1447800" cy="465301"/>
          </a:xfrm>
          <a:prstGeom prst="rect">
            <a:avLst/>
          </a:prstGeom>
          <a:noFill/>
        </p:spPr>
      </p:pic>
      <p:sp>
        <p:nvSpPr>
          <p:cNvPr id="23" name="7-конечная звезда 22"/>
          <p:cNvSpPr/>
          <p:nvPr/>
        </p:nvSpPr>
        <p:spPr>
          <a:xfrm>
            <a:off x="3124200" y="5181600"/>
            <a:ext cx="1143000" cy="1066800"/>
          </a:xfrm>
          <a:prstGeom prst="star7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5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7-конечная звезда 24"/>
          <p:cNvSpPr/>
          <p:nvPr/>
        </p:nvSpPr>
        <p:spPr>
          <a:xfrm>
            <a:off x="4648200" y="4800600"/>
            <a:ext cx="1143000" cy="1066800"/>
          </a:xfrm>
          <a:prstGeom prst="star7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939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7-конечная звезда 25"/>
          <p:cNvSpPr/>
          <p:nvPr/>
        </p:nvSpPr>
        <p:spPr>
          <a:xfrm>
            <a:off x="4191000" y="914400"/>
            <a:ext cx="1143000" cy="1066800"/>
          </a:xfrm>
          <a:prstGeom prst="star7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5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581400" y="685800"/>
            <a:ext cx="2286000" cy="1524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1752600" y="609600"/>
            <a:ext cx="5867400" cy="1905000"/>
          </a:xfrm>
          <a:prstGeom prst="flowChartTerminator">
            <a:avLst/>
          </a:prstGeom>
          <a:solidFill>
            <a:srgbClr val="FFC5C5"/>
          </a:solidFill>
          <a:ln w="50800">
            <a:solidFill>
              <a:srgbClr val="FF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Щелкай левой кнопкой мышки по таким же звездочкам                            и называй  появляющиеся                            картинки. </a:t>
            </a:r>
          </a:p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Четко произноси звук «Л». </a:t>
            </a:r>
          </a:p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Щелкните по тексту, чтобы скрыть его.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7-конечная звезда 27"/>
          <p:cNvSpPr/>
          <p:nvPr/>
        </p:nvSpPr>
        <p:spPr>
          <a:xfrm>
            <a:off x="4419600" y="1066800"/>
            <a:ext cx="816429" cy="762000"/>
          </a:xfrm>
          <a:prstGeom prst="star7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5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20" grpId="0" animBg="1"/>
      <p:bldP spid="22" grpId="0" animBg="1"/>
      <p:bldP spid="23" grpId="0" animBg="1"/>
      <p:bldP spid="8" grpId="0" animBg="1"/>
      <p:bldP spid="8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393"/>
            </a:gs>
            <a:gs pos="100000">
              <a:srgbClr val="FF939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 rot="5400000">
            <a:off x="821057" y="-1583056"/>
            <a:ext cx="7620002" cy="100241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ForwardNext">
            <a:avLst/>
          </a:prstGeom>
          <a:solidFill>
            <a:srgbClr val="FF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8686800" y="0"/>
            <a:ext cx="457200" cy="457200"/>
          </a:xfrm>
          <a:prstGeom prst="actionButtonHelp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Клипарты\Звук Л\lastivka-picture-colo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200" y="1524000"/>
            <a:ext cx="1226676" cy="762000"/>
          </a:xfrm>
          <a:prstGeom prst="rect">
            <a:avLst/>
          </a:prstGeom>
          <a:noFill/>
        </p:spPr>
      </p:pic>
      <p:sp>
        <p:nvSpPr>
          <p:cNvPr id="9" name="Облако 8"/>
          <p:cNvSpPr/>
          <p:nvPr/>
        </p:nvSpPr>
        <p:spPr>
          <a:xfrm>
            <a:off x="762000" y="1219200"/>
            <a:ext cx="1524000" cy="1066800"/>
          </a:xfrm>
          <a:prstGeom prst="cloud">
            <a:avLst/>
          </a:prstGeom>
          <a:gradFill>
            <a:gsLst>
              <a:gs pos="0">
                <a:srgbClr val="00B0F0"/>
              </a:gs>
              <a:gs pos="59000">
                <a:srgbClr val="FFC5C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E:\Клипарты\Звук Л\лось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800600"/>
            <a:ext cx="1219200" cy="1219200"/>
          </a:xfrm>
          <a:prstGeom prst="rect">
            <a:avLst/>
          </a:prstGeom>
          <a:noFill/>
        </p:spPr>
      </p:pic>
      <p:pic>
        <p:nvPicPr>
          <p:cNvPr id="2052" name="Picture 4" descr="E:\Клипарты\Звук Л\оек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7338151">
            <a:off x="1245487" y="4371491"/>
            <a:ext cx="482464" cy="1409797"/>
          </a:xfrm>
          <a:prstGeom prst="rect">
            <a:avLst/>
          </a:prstGeom>
          <a:noFill/>
        </p:spPr>
      </p:pic>
      <p:sp>
        <p:nvSpPr>
          <p:cNvPr id="12" name="Облако 11"/>
          <p:cNvSpPr/>
          <p:nvPr/>
        </p:nvSpPr>
        <p:spPr>
          <a:xfrm>
            <a:off x="838200" y="4419600"/>
            <a:ext cx="1524000" cy="1066800"/>
          </a:xfrm>
          <a:prstGeom prst="cloud">
            <a:avLst/>
          </a:prstGeom>
          <a:gradFill>
            <a:gsLst>
              <a:gs pos="0">
                <a:srgbClr val="00B0F0"/>
              </a:gs>
              <a:gs pos="59000">
                <a:srgbClr val="FFC5C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6629400" y="4572000"/>
            <a:ext cx="1524000" cy="1066800"/>
          </a:xfrm>
          <a:prstGeom prst="cloud">
            <a:avLst/>
          </a:prstGeom>
          <a:gradFill>
            <a:gsLst>
              <a:gs pos="0">
                <a:srgbClr val="00B0F0"/>
              </a:gs>
              <a:gs pos="59000">
                <a:srgbClr val="FFC5C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E:\Клипарты\Звук П\11949852711717096105sega_per_legno.svg.hi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76400" y="2895600"/>
            <a:ext cx="1025525" cy="1098987"/>
          </a:xfrm>
          <a:prstGeom prst="rect">
            <a:avLst/>
          </a:prstGeom>
          <a:noFill/>
        </p:spPr>
      </p:pic>
      <p:pic>
        <p:nvPicPr>
          <p:cNvPr id="2054" name="Picture 6" descr="E:\Клипарты\Звук М\Мыло с пеной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4648200" y="3886200"/>
            <a:ext cx="1219200" cy="1093807"/>
          </a:xfrm>
          <a:prstGeom prst="rect">
            <a:avLst/>
          </a:prstGeom>
          <a:noFill/>
        </p:spPr>
      </p:pic>
      <p:sp>
        <p:nvSpPr>
          <p:cNvPr id="10" name="Облако 9"/>
          <p:cNvSpPr/>
          <p:nvPr/>
        </p:nvSpPr>
        <p:spPr>
          <a:xfrm>
            <a:off x="4648200" y="3810000"/>
            <a:ext cx="1524000" cy="1066800"/>
          </a:xfrm>
          <a:prstGeom prst="cloud">
            <a:avLst/>
          </a:prstGeom>
          <a:gradFill>
            <a:gsLst>
              <a:gs pos="0">
                <a:srgbClr val="00B0F0"/>
              </a:gs>
              <a:gs pos="59000">
                <a:srgbClr val="FFC5C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1524000" y="2895600"/>
            <a:ext cx="1524000" cy="1066800"/>
          </a:xfrm>
          <a:prstGeom prst="cloud">
            <a:avLst/>
          </a:prstGeom>
          <a:gradFill>
            <a:gsLst>
              <a:gs pos="0">
                <a:srgbClr val="00B0F0"/>
              </a:gs>
              <a:gs pos="59000">
                <a:srgbClr val="FFC5C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E:\Клипарты\Звук Л\0_614ac_782e4b10_XXL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391400" y="2971800"/>
            <a:ext cx="969108" cy="1219200"/>
          </a:xfrm>
          <a:prstGeom prst="rect">
            <a:avLst/>
          </a:prstGeom>
          <a:noFill/>
        </p:spPr>
      </p:pic>
      <p:sp>
        <p:nvSpPr>
          <p:cNvPr id="15" name="Облако 14"/>
          <p:cNvSpPr/>
          <p:nvPr/>
        </p:nvSpPr>
        <p:spPr>
          <a:xfrm>
            <a:off x="7010400" y="3048000"/>
            <a:ext cx="1524000" cy="1066800"/>
          </a:xfrm>
          <a:prstGeom prst="cloud">
            <a:avLst/>
          </a:prstGeom>
          <a:gradFill>
            <a:gsLst>
              <a:gs pos="0">
                <a:srgbClr val="00B0F0"/>
              </a:gs>
              <a:gs pos="59000">
                <a:srgbClr val="FFC5C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 rot="11153036">
            <a:off x="2895600" y="5029200"/>
            <a:ext cx="1524000" cy="1066800"/>
          </a:xfrm>
          <a:prstGeom prst="cloud">
            <a:avLst/>
          </a:prstGeom>
          <a:gradFill>
            <a:gsLst>
              <a:gs pos="0">
                <a:srgbClr val="00B0F0"/>
              </a:gs>
              <a:gs pos="59000">
                <a:srgbClr val="FFC5C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 rot="11153036">
            <a:off x="3632067" y="2513705"/>
            <a:ext cx="1524000" cy="1066800"/>
          </a:xfrm>
          <a:prstGeom prst="cloud">
            <a:avLst/>
          </a:prstGeom>
          <a:gradFill>
            <a:gsLst>
              <a:gs pos="0">
                <a:srgbClr val="00B0F0"/>
              </a:gs>
              <a:gs pos="59000">
                <a:srgbClr val="FFC5C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 rot="11153036">
            <a:off x="4927466" y="5180705"/>
            <a:ext cx="1524000" cy="1066800"/>
          </a:xfrm>
          <a:prstGeom prst="cloud">
            <a:avLst/>
          </a:prstGeom>
          <a:gradFill>
            <a:gsLst>
              <a:gs pos="0">
                <a:srgbClr val="00B0F0"/>
              </a:gs>
              <a:gs pos="59000">
                <a:srgbClr val="FFC5C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 rot="11153036">
            <a:off x="6832466" y="1751705"/>
            <a:ext cx="1524000" cy="1066800"/>
          </a:xfrm>
          <a:prstGeom prst="cloud">
            <a:avLst/>
          </a:prstGeom>
          <a:gradFill>
            <a:gsLst>
              <a:gs pos="0">
                <a:srgbClr val="00B0F0"/>
              </a:gs>
              <a:gs pos="59000">
                <a:srgbClr val="FFC5C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 rot="424131">
            <a:off x="3869849" y="851719"/>
            <a:ext cx="1524000" cy="1066800"/>
          </a:xfrm>
          <a:prstGeom prst="cloud">
            <a:avLst/>
          </a:prstGeom>
          <a:gradFill>
            <a:gsLst>
              <a:gs pos="0">
                <a:srgbClr val="00B0F0"/>
              </a:gs>
              <a:gs pos="59000">
                <a:srgbClr val="FFC5C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200400" y="609600"/>
            <a:ext cx="2895600" cy="1524000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1752600" y="609600"/>
            <a:ext cx="5867400" cy="1828800"/>
          </a:xfrm>
          <a:prstGeom prst="flowChartTerminator">
            <a:avLst/>
          </a:prstGeom>
          <a:solidFill>
            <a:srgbClr val="FFD1D1"/>
          </a:solidFill>
          <a:ln w="50800">
            <a:solidFill>
              <a:srgbClr val="FF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Щелкай левой кнопкой мышки по таким же облакам                      и называй </a:t>
            </a:r>
          </a:p>
          <a:p>
            <a:pPr algn="ctr"/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появляющиеся картинки. Четко произноси звук «Л».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Щелкните по тексту, чтобы скрыть его.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Облако 22"/>
          <p:cNvSpPr/>
          <p:nvPr/>
        </p:nvSpPr>
        <p:spPr>
          <a:xfrm rot="380100">
            <a:off x="4293850" y="954138"/>
            <a:ext cx="749303" cy="524512"/>
          </a:xfrm>
          <a:prstGeom prst="cloud">
            <a:avLst/>
          </a:prstGeom>
          <a:gradFill>
            <a:gsLst>
              <a:gs pos="0">
                <a:srgbClr val="00B0F0"/>
              </a:gs>
              <a:gs pos="59000">
                <a:srgbClr val="FFC5C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7" grpId="0" animBg="1"/>
      <p:bldP spid="10" grpId="0" animBg="1"/>
      <p:bldP spid="13" grpId="0" animBg="1"/>
      <p:bldP spid="15" grpId="0" animBg="1"/>
      <p:bldP spid="8" grpId="0" animBg="1"/>
      <p:bldP spid="8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393"/>
            </a:gs>
            <a:gs pos="100000">
              <a:srgbClr val="FF939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 rot="5400000">
            <a:off x="821057" y="-1583056"/>
            <a:ext cx="7620002" cy="100241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Блок-схема: знак завершения 7"/>
          <p:cNvSpPr/>
          <p:nvPr/>
        </p:nvSpPr>
        <p:spPr>
          <a:xfrm>
            <a:off x="1086678" y="2362200"/>
            <a:ext cx="7142922" cy="2133600"/>
          </a:xfrm>
          <a:prstGeom prst="flowChartTerminator">
            <a:avLst/>
          </a:prstGeom>
          <a:solidFill>
            <a:srgbClr val="FF9393">
              <a:alpha val="27000"/>
            </a:srgbClr>
          </a:solidFill>
          <a:ln w="50800">
            <a:solidFill>
              <a:srgbClr val="FF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      ОТЛИЧНО!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5257800" y="2743200"/>
            <a:ext cx="1524000" cy="1422400"/>
          </a:xfrm>
          <a:prstGeom prst="smileyFace">
            <a:avLst/>
          </a:prstGeom>
          <a:solidFill>
            <a:srgbClr val="FFC0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178</Words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40</cp:revision>
  <dcterms:created xsi:type="dcterms:W3CDTF">2012-03-27T02:28:01Z</dcterms:created>
  <dcterms:modified xsi:type="dcterms:W3CDTF">2016-03-22T19:11:05Z</dcterms:modified>
</cp:coreProperties>
</file>