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7" r:id="rId9"/>
    <p:sldId id="262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457274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 : «</a:t>
            </a:r>
            <a:r>
              <a:rPr lang="ru-RU" smtClean="0"/>
              <a:t>День </a:t>
            </a:r>
            <a:r>
              <a:rPr lang="ru-RU" smtClean="0"/>
              <a:t>Народного </a:t>
            </a:r>
            <a:r>
              <a:rPr lang="ru-RU" dirty="0"/>
              <a:t>Е</a:t>
            </a:r>
            <a:r>
              <a:rPr lang="ru-RU" smtClean="0"/>
              <a:t>динства </a:t>
            </a:r>
            <a:r>
              <a:rPr lang="ru-RU" dirty="0" smtClean="0"/>
              <a:t>»в подготовительной группе детского сада. Выполнила воспитатель МБДОУ № 275 Масленникова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4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\Desktop\d5f3ce6c0c667cb6e4e7cc618ae7da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04386" cy="51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-\Desktop\ната из шк\1cen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\Desktop\ната из шк\1cen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8838"/>
            <a:ext cx="64008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\Desktop\ната из шк\1cen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33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-\Desktop\ната из шк\1cen\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685800"/>
            <a:ext cx="50847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-\Desktop\ната из шк\1cen\4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4475"/>
            <a:ext cx="6096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-\Desktop\ната из шк\1cen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6632"/>
            <a:ext cx="51435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-\Desktop\ната из шк\1cen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34950"/>
            <a:ext cx="90043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\Desktop\218d9d7477609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7294"/>
            <a:ext cx="8730208" cy="63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-\Desktop\ната из шк\1cen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23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на тему : «День Народного Единства »в подготовительной группе детского сада. Выполнила воспитатель МБДОУ № 275 Масленникова Н.Н.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Мяу</dc:creator>
  <cp:lastModifiedBy>-</cp:lastModifiedBy>
  <cp:revision>8</cp:revision>
  <dcterms:created xsi:type="dcterms:W3CDTF">2015-11-18T16:24:05Z</dcterms:created>
  <dcterms:modified xsi:type="dcterms:W3CDTF">2016-03-22T17:02:43Z</dcterms:modified>
</cp:coreProperties>
</file>