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7" r:id="rId2"/>
    <p:sldId id="276" r:id="rId3"/>
    <p:sldId id="259" r:id="rId4"/>
    <p:sldId id="260" r:id="rId5"/>
    <p:sldId id="277" r:id="rId6"/>
    <p:sldId id="262" r:id="rId7"/>
    <p:sldId id="263" r:id="rId8"/>
    <p:sldId id="278" r:id="rId9"/>
    <p:sldId id="275" r:id="rId10"/>
    <p:sldId id="279" r:id="rId11"/>
    <p:sldId id="266" r:id="rId12"/>
    <p:sldId id="283" r:id="rId13"/>
    <p:sldId id="272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A1544-7CA5-40EF-8D87-9794810F886F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733BA-BF7A-4B8B-9B4F-E56F55F05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26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33BA-BF7A-4B8B-9B4F-E56F55F05B9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9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691-B2C0-429B-9752-E6A9F84D717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AA53-A1E3-4395-9D6F-81AFEB6C6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691-B2C0-429B-9752-E6A9F84D717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AA53-A1E3-4395-9D6F-81AFEB6C6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691-B2C0-429B-9752-E6A9F84D717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AA53-A1E3-4395-9D6F-81AFEB6C6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691-B2C0-429B-9752-E6A9F84D717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AA53-A1E3-4395-9D6F-81AFEB6C6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691-B2C0-429B-9752-E6A9F84D717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AA53-A1E3-4395-9D6F-81AFEB6C6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691-B2C0-429B-9752-E6A9F84D717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AA53-A1E3-4395-9D6F-81AFEB6C63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691-B2C0-429B-9752-E6A9F84D717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AA53-A1E3-4395-9D6F-81AFEB6C6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691-B2C0-429B-9752-E6A9F84D717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AA53-A1E3-4395-9D6F-81AFEB6C6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691-B2C0-429B-9752-E6A9F84D717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AA53-A1E3-4395-9D6F-81AFEB6C6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691-B2C0-429B-9752-E6A9F84D717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B1AA53-A1E3-4395-9D6F-81AFEB6C6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6691-B2C0-429B-9752-E6A9F84D717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1AA53-A1E3-4395-9D6F-81AFEB6C6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D86691-B2C0-429B-9752-E6A9F84D7176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5B1AA53-A1E3-4395-9D6F-81AFEB6C63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Наш любимый детский сад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998849"/>
            <a:ext cx="6120680" cy="5574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92080" y="5596116"/>
            <a:ext cx="38519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B050"/>
                </a:solidFill>
              </a:rPr>
              <a:t>Подготовила:</a:t>
            </a:r>
          </a:p>
          <a:p>
            <a:pPr algn="r"/>
            <a:r>
              <a:rPr 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А. В. Ищенко</a:t>
            </a:r>
            <a:endParaRPr lang="ru-RU" sz="4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56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myshared.ru/142844/data/images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13"/>
            <a:ext cx="9144000" cy="68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548680"/>
            <a:ext cx="450475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Наши цветники 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8025" y="1700808"/>
            <a:ext cx="546421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2800" b="1" dirty="0" smtClean="0">
                <a:solidFill>
                  <a:srgbClr val="00B050"/>
                </a:solidFill>
              </a:rPr>
              <a:t>Наша </a:t>
            </a:r>
            <a:r>
              <a:rPr lang="ru-RU" sz="2800" b="1" dirty="0">
                <a:solidFill>
                  <a:srgbClr val="00B050"/>
                </a:solidFill>
              </a:rPr>
              <a:t>клумба - загляденье!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      Полюбуйтесь на неё!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      Поднимает настроенье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      Всем, кто к ней ни подойдёт.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/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      Сколько здесь цветов душистых!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      Сколько нежных лепестков: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      Шелковистых и пушистых.</a:t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      Тонких, гибких стебельков.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700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5161"/>
            <a:ext cx="4248472" cy="3027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9229">
            <a:off x="4830897" y="156886"/>
            <a:ext cx="4104688" cy="3078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878" y="3518836"/>
            <a:ext cx="4104688" cy="3078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260" y="3343594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89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rf.podelise.ru/tw_files2/urls_3/128/d-127620/127620_html_453138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8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836712"/>
            <a:ext cx="4627549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Спортивная площадка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483043"/>
            <a:ext cx="4627549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Со спортом нужно подружиться.</a:t>
            </a:r>
            <a:b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Всем тем, кто с ним еще не дружен.</a:t>
            </a:r>
            <a:b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Поможет вам он всем взбодриться.</a:t>
            </a:r>
            <a:b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Он для здоровья очень нужен.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Ни для кого секрета нету,</a:t>
            </a:r>
            <a:b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Что может дать всем людям спорт.</a:t>
            </a:r>
            <a:b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Поможет всем он на планете</a:t>
            </a:r>
            <a:b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rgbClr val="FF0000"/>
                </a:solidFill>
                <a:latin typeface="Monotype Corsiva" pitchFamily="66" charset="0"/>
              </a:rPr>
              <a:t>Добиться сказочных высот</a:t>
            </a: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3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4896544" cy="3065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179630"/>
            <a:ext cx="5922404" cy="3815312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64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hotoshop-ramki.ru/wp-content/gallery/detskie/Detskaya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2" y="0"/>
            <a:ext cx="91582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1628800"/>
            <a:ext cx="3744416" cy="2308324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DejaVu Serif Condensed" pitchFamily="18" charset="0"/>
                <a:ea typeface="DejaVu Serif Condensed" pitchFamily="18" charset="0"/>
              </a:rPr>
              <a:t>Спасибо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DejaVu Serif Condensed" pitchFamily="18" charset="0"/>
                <a:ea typeface="DejaVu Serif Condensed" pitchFamily="18" charset="0"/>
              </a:rPr>
              <a:t>за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DejaVu Serif Condensed" pitchFamily="18" charset="0"/>
                <a:ea typeface="DejaVu Serif Condensed" pitchFamily="18" charset="0"/>
              </a:rPr>
              <a:t>внимание!</a:t>
            </a:r>
            <a:endParaRPr lang="ru-RU" sz="4800" b="1" dirty="0">
              <a:solidFill>
                <a:srgbClr val="FF0000"/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4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static.wixstatic.com/media/2fe791_dffe7794f399433889b7d93ab83a6a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static.wixstatic.com/media/2fe791_dffe7794f399433889b7d93ab83a6a9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player.myshared.ru/1010386/data/images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" y="0"/>
            <a:ext cx="91214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9" y="548680"/>
            <a:ext cx="5112568" cy="42780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  <a:t>Рано летом поутру,</a:t>
            </a:r>
            <a:b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  <a:t>С мамой в садик я иду.</a:t>
            </a:r>
            <a:b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  <a:t>В садик я люблю ходить,</a:t>
            </a:r>
            <a:b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  <a:t>С друзьями время проводить.</a:t>
            </a:r>
            <a:b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  <a:t>Мы гуляем и играем,</a:t>
            </a:r>
            <a:b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  <a:t>Но друг друга не обижаем.</a:t>
            </a:r>
            <a:b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  <a:t>Нам здесь уютно и тепло,</a:t>
            </a:r>
            <a:b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400" b="1" dirty="0">
                <a:solidFill>
                  <a:srgbClr val="FF0000"/>
                </a:solidFill>
                <a:latin typeface="Monotype Corsiva" pitchFamily="66" charset="0"/>
              </a:rPr>
              <a:t>В садике нам хорошо</a:t>
            </a:r>
            <a:r>
              <a:rPr lang="ru-RU" sz="3400" b="1" dirty="0" smtClean="0">
                <a:solidFill>
                  <a:srgbClr val="FF0000"/>
                </a:solidFill>
                <a:latin typeface="Monotype Corsiva" pitchFamily="66" charset="0"/>
              </a:rPr>
              <a:t>!</a:t>
            </a:r>
            <a:endParaRPr lang="ru-RU" sz="3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0"/>
            <a:ext cx="4680520" cy="4501333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027173"/>
            <a:ext cx="4139952" cy="3856188"/>
          </a:xfrm>
          <a:prstGeom prst="roundRect">
            <a:avLst>
              <a:gd name="adj" fmla="val 16667"/>
            </a:avLst>
          </a:prstGeom>
          <a:ln w="38100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73661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5" y="620688"/>
            <a:ext cx="4379979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100505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803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eshka.ru/wp-content/uploads/2013/10/fotoramkidlyadet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39" y="0"/>
            <a:ext cx="91662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6" y="1851214"/>
            <a:ext cx="5056577" cy="23083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i="1" dirty="0"/>
              <a:t>Солнце лучиком играет,</a:t>
            </a:r>
            <a:br>
              <a:rPr lang="ru-RU" sz="3600" i="1" dirty="0"/>
            </a:br>
            <a:r>
              <a:rPr lang="ru-RU" sz="3600" i="1" dirty="0"/>
              <a:t>Всех зовёт гулять с утра.</a:t>
            </a:r>
            <a:br>
              <a:rPr lang="ru-RU" sz="3600" i="1" dirty="0"/>
            </a:br>
            <a:r>
              <a:rPr lang="ru-RU" sz="3600" i="1" dirty="0"/>
              <a:t>На площадку высыпает</a:t>
            </a:r>
            <a:br>
              <a:rPr lang="ru-RU" sz="3600" i="1" dirty="0"/>
            </a:br>
            <a:r>
              <a:rPr lang="ru-RU" sz="3600" i="1" dirty="0"/>
              <a:t>Из детсада детвора</a:t>
            </a:r>
            <a:r>
              <a:rPr lang="ru-RU" sz="3600" i="1" dirty="0" smtClean="0"/>
              <a:t>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002841" y="404664"/>
            <a:ext cx="4178669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Площадки детского сада</a:t>
            </a:r>
          </a:p>
        </p:txBody>
      </p:sp>
    </p:spTree>
    <p:extLst>
      <p:ext uri="{BB962C8B-B14F-4D97-AF65-F5344CB8AC3E}">
        <p14:creationId xmlns:p14="http://schemas.microsoft.com/office/powerpoint/2010/main" val="76578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309" y="365423"/>
            <a:ext cx="4307497" cy="28201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07" y="3319744"/>
            <a:ext cx="3674730" cy="2756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309" y="3319744"/>
            <a:ext cx="4370144" cy="3277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91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861" y="450567"/>
            <a:ext cx="3180096" cy="2385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97" y="3933056"/>
            <a:ext cx="3384376" cy="25382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78948"/>
            <a:ext cx="3816424" cy="23850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933055"/>
            <a:ext cx="3323861" cy="2406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876" y="1271484"/>
            <a:ext cx="2480053" cy="4303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649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ics-zone.ru/img.php?url=http://img-fotki.yandex.ru/get/6212/162549541.d/0_746de_fb627c9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806972"/>
            <a:ext cx="7128792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B0F0"/>
                </a:solidFill>
              </a:rPr>
              <a:t>Наши огороды 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9806" y="1659464"/>
            <a:ext cx="7128792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Удивляется народ:</a:t>
            </a:r>
          </a:p>
          <a:p>
            <a:pPr algn="ctr"/>
            <a:r>
              <a:rPr lang="ru-RU" b="1" dirty="0">
                <a:solidFill>
                  <a:srgbClr val="FFC000"/>
                </a:solidFill>
              </a:rPr>
              <a:t> Что за чудо-огород?</a:t>
            </a:r>
          </a:p>
          <a:p>
            <a:pPr algn="ctr"/>
            <a:r>
              <a:rPr lang="ru-RU" b="1" dirty="0">
                <a:solidFill>
                  <a:srgbClr val="FFC000"/>
                </a:solidFill>
              </a:rPr>
              <a:t> Здесь редис есть и салат,</a:t>
            </a:r>
          </a:p>
          <a:p>
            <a:pPr algn="ctr"/>
            <a:r>
              <a:rPr lang="ru-RU" b="1" dirty="0">
                <a:solidFill>
                  <a:srgbClr val="FFC000"/>
                </a:solidFill>
              </a:rPr>
              <a:t> Лук, петрушка и шпинат.</a:t>
            </a:r>
          </a:p>
          <a:p>
            <a:pPr algn="ctr"/>
            <a:r>
              <a:rPr lang="ru-RU" b="1" dirty="0">
                <a:solidFill>
                  <a:srgbClr val="FFC000"/>
                </a:solidFill>
              </a:rPr>
              <a:t> Помидоры, огурцы</a:t>
            </a:r>
          </a:p>
          <a:p>
            <a:pPr algn="ctr"/>
            <a:r>
              <a:rPr lang="ru-RU" b="1" dirty="0">
                <a:solidFill>
                  <a:srgbClr val="FFC000"/>
                </a:solidFill>
              </a:rPr>
              <a:t> Зреют дружно - молодцы!</a:t>
            </a:r>
          </a:p>
          <a:p>
            <a:pPr algn="ctr"/>
            <a:r>
              <a:rPr lang="ru-RU" b="1" dirty="0">
                <a:solidFill>
                  <a:srgbClr val="FFC000"/>
                </a:solidFill>
              </a:rPr>
              <a:t> И картофель, и капуста</a:t>
            </a:r>
          </a:p>
          <a:p>
            <a:pPr algn="ctr"/>
            <a:r>
              <a:rPr lang="ru-RU" b="1" dirty="0">
                <a:solidFill>
                  <a:srgbClr val="FFC000"/>
                </a:solidFill>
              </a:rPr>
              <a:t> Растут на грядках густо-густо.</a:t>
            </a:r>
          </a:p>
          <a:p>
            <a:pPr algn="ctr"/>
            <a:r>
              <a:rPr lang="ru-RU" b="1" dirty="0">
                <a:solidFill>
                  <a:srgbClr val="FFC000"/>
                </a:solidFill>
              </a:rPr>
              <a:t> И все дружно говорят:</a:t>
            </a:r>
          </a:p>
          <a:p>
            <a:pPr algn="ctr"/>
            <a:r>
              <a:rPr lang="ru-RU" b="1" dirty="0">
                <a:solidFill>
                  <a:srgbClr val="FFC000"/>
                </a:solidFill>
              </a:rPr>
              <a:t> "Мы растём здесь для ребят.</a:t>
            </a:r>
          </a:p>
          <a:p>
            <a:pPr algn="ctr"/>
            <a:r>
              <a:rPr lang="ru-RU" b="1" dirty="0">
                <a:solidFill>
                  <a:srgbClr val="FFC000"/>
                </a:solidFill>
              </a:rPr>
              <a:t> За усердие и труд</a:t>
            </a:r>
          </a:p>
          <a:p>
            <a:pPr algn="ctr"/>
            <a:r>
              <a:rPr lang="ru-RU" b="1" dirty="0">
                <a:solidFill>
                  <a:srgbClr val="FFC000"/>
                </a:solidFill>
              </a:rPr>
              <a:t> Урожай весь соберут".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22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550" y="3377670"/>
            <a:ext cx="4621450" cy="3466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7" y="116632"/>
            <a:ext cx="4709547" cy="3230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49" y="3377670"/>
            <a:ext cx="4596439" cy="3447329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5398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171</TotalTime>
  <Words>47</Words>
  <Application>Microsoft Office PowerPoint</Application>
  <PresentationFormat>Экран (4:3)</PresentationFormat>
  <Paragraphs>28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роп</dc:creator>
  <cp:lastModifiedBy>роп</cp:lastModifiedBy>
  <cp:revision>21</cp:revision>
  <dcterms:created xsi:type="dcterms:W3CDTF">2015-08-28T15:16:03Z</dcterms:created>
  <dcterms:modified xsi:type="dcterms:W3CDTF">2016-03-22T17:03:03Z</dcterms:modified>
</cp:coreProperties>
</file>