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653E8F-3FE3-4B32-9624-C2E22D3CD5B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39B46-4B5B-47F9-8753-9B689AB073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Добыча нефти и газа.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Россия- крупнейший </a:t>
            </a:r>
            <a:r>
              <a:rPr lang="ru-RU" sz="4000" dirty="0" smtClean="0"/>
              <a:t>газодобытчик </a:t>
            </a:r>
            <a:r>
              <a:rPr lang="ru-RU" sz="4000" dirty="0" smtClean="0"/>
              <a:t>в мире!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Ямале добывается около 80% российских запасов газа и 8% нефти.</a:t>
            </a:r>
            <a:endParaRPr lang="ru-RU" dirty="0"/>
          </a:p>
        </p:txBody>
      </p:sp>
      <p:pic>
        <p:nvPicPr>
          <p:cNvPr id="4" name="Рисунок 3" descr="бурение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6048672" cy="4149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Газовые месторождения Ямала.</a:t>
            </a:r>
            <a:endParaRPr lang="ru-RU" dirty="0"/>
          </a:p>
        </p:txBody>
      </p:sp>
      <p:pic>
        <p:nvPicPr>
          <p:cNvPr id="4" name="Содержимое 3" descr="урок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532440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Буровая установка.</a:t>
            </a:r>
            <a:endParaRPr lang="ru-RU" dirty="0"/>
          </a:p>
        </p:txBody>
      </p:sp>
      <p:pic>
        <p:nvPicPr>
          <p:cNvPr id="4" name="Содержимое 3" descr="бур.устан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Бурение скважин.</a:t>
            </a:r>
            <a:endParaRPr lang="ru-RU" dirty="0"/>
          </a:p>
        </p:txBody>
      </p:sp>
      <p:pic>
        <p:nvPicPr>
          <p:cNvPr id="4" name="Содержимое 3" descr="бурение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391569"/>
            <a:ext cx="5715000" cy="347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sz="6000" dirty="0" smtClean="0"/>
              <a:t>Начальник буровой.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Планирует и организует работу бригады бурения, управляет коллективом. Контролирует поставки необходимых материалов на буровую. Несёт ответственность за качественную работу на буровой.</a:t>
            </a:r>
          </a:p>
          <a:p>
            <a:endParaRPr lang="ru-RU" dirty="0"/>
          </a:p>
        </p:txBody>
      </p:sp>
      <p:pic>
        <p:nvPicPr>
          <p:cNvPr id="5" name="Рисунок 4" descr="бурени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448298" cy="463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sz="5400" dirty="0" smtClean="0"/>
              <a:t>Инженер по бурению.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Имеет высшее техническое образование. Контролирует бурение скважин, внедряет новые технологии техники и материалов, участвует в планировании графика бурения.</a:t>
            </a:r>
          </a:p>
          <a:p>
            <a:endParaRPr lang="ru-RU" dirty="0"/>
          </a:p>
        </p:txBody>
      </p:sp>
      <p:pic>
        <p:nvPicPr>
          <p:cNvPr id="5" name="Рисунок 4" descr="инженер бур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843834" cy="466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1162050"/>
          </a:xfrm>
        </p:spPr>
        <p:txBody>
          <a:bodyPr/>
          <a:lstStyle/>
          <a:p>
            <a:r>
              <a:rPr lang="ru-RU" sz="4000" dirty="0" smtClean="0"/>
              <a:t>Оператор по добыче нефти и газа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Работает </a:t>
            </a:r>
            <a:r>
              <a:rPr lang="ru-RU" b="1" dirty="0" smtClean="0"/>
              <a:t>в составе бригады по обслуживанию скважин и обеспечению их бесперебойной работы</a:t>
            </a:r>
            <a:r>
              <a:rPr lang="en-US" b="1" dirty="0" smtClean="0"/>
              <a:t> . </a:t>
            </a:r>
            <a:r>
              <a:rPr lang="ru-RU" b="1" dirty="0" smtClean="0"/>
              <a:t>Он регулирует работу оборудования в соответствии с заданным режимом и ведет учет всех показателей работы скважин за смену, обслуживает наземное оборудование скважин.</a:t>
            </a:r>
          </a:p>
          <a:p>
            <a:endParaRPr lang="ru-RU" dirty="0"/>
          </a:p>
        </p:txBody>
      </p:sp>
      <p:pic>
        <p:nvPicPr>
          <p:cNvPr id="5" name="Рисунок 4" descr="бурени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85192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1162050"/>
          </a:xfrm>
        </p:spPr>
        <p:txBody>
          <a:bodyPr/>
          <a:lstStyle/>
          <a:p>
            <a:r>
              <a:rPr lang="ru-RU" sz="5400" dirty="0" smtClean="0"/>
              <a:t>Механик(техник)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Знает  устройство бурового оборудования. Оказывает техническое обслуживание буровой установки, своевременно выявляет неисправностей, устраняет их (проводит ремонт).Проводит сборку и разборку оборудования.</a:t>
            </a:r>
          </a:p>
          <a:p>
            <a:endParaRPr lang="ru-RU" dirty="0"/>
          </a:p>
        </p:txBody>
      </p:sp>
      <p:pic>
        <p:nvPicPr>
          <p:cNvPr id="5" name="Рисунок 4" descr="механик ремо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922912" cy="471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sz="5400" dirty="0" smtClean="0"/>
              <a:t>                   Геолог.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Это специалист, занимающийся выявлением и оценкой месторождений полезных ископаемых, а также разведкой  земных недр. Чтобы стать хорошим геологом, требуются такие качества, как наблюдательность, умение анализировать информацию, для работы в экспедициях — физическая выносливость, любовь к жизни в походных условиях и готовность преодолевать связанные с этим сложности.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 descr="геоло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672408" cy="2664296"/>
          </a:xfrm>
          <a:prstGeom prst="rect">
            <a:avLst/>
          </a:prstGeom>
        </p:spPr>
      </p:pic>
      <p:pic>
        <p:nvPicPr>
          <p:cNvPr id="6" name="Рисунок 5" descr="геол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888432" cy="2710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197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Добыча нефти и газа.</vt:lpstr>
      <vt:lpstr>Газовые месторождения Ямала.</vt:lpstr>
      <vt:lpstr>      Буровая установка.</vt:lpstr>
      <vt:lpstr>       Бурение скважин.</vt:lpstr>
      <vt:lpstr>Начальник буровой.</vt:lpstr>
      <vt:lpstr>Инженер по бурению.</vt:lpstr>
      <vt:lpstr>Оператор по добыче нефти и газа</vt:lpstr>
      <vt:lpstr>Механик(техник)</vt:lpstr>
      <vt:lpstr>                   Геолог.</vt:lpstr>
      <vt:lpstr>Россия- крупнейший газодобытчик в мире!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Добыча нефти и газа.</dc:title>
  <dc:creator>связной</dc:creator>
  <cp:lastModifiedBy>связной</cp:lastModifiedBy>
  <cp:revision>13</cp:revision>
  <dcterms:created xsi:type="dcterms:W3CDTF">2014-12-04T14:13:21Z</dcterms:created>
  <dcterms:modified xsi:type="dcterms:W3CDTF">2014-12-04T16:18:57Z</dcterms:modified>
</cp:coreProperties>
</file>