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C9EF16-6FE9-4741-8E32-18CFB462D340}" type="datetimeFigureOut">
              <a:rPr lang="ru-RU" smtClean="0"/>
              <a:t>19.03.2016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8732D1-2CBE-485F-8DCD-818EB21124E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Качество образования – залог успеха школы.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0877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условиях модернизации Российского образования, которая ведет к росту конкуренции среди общеобразовательных учреждений, перед любой школой встает проблема обеспечения своих учащихся качественным образованием. </a:t>
            </a:r>
          </a:p>
          <a:p>
            <a:r>
              <a:rPr lang="ru-RU" dirty="0"/>
              <a:t>         Совершенно очевидно, что  качеством образования в школе  занимались всегда. Однако  образование меняется, и поэтому появляется необходимость постоянного переосмысления ценностей.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79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001616"/>
          </a:xfrm>
        </p:spPr>
        <p:txBody>
          <a:bodyPr>
            <a:normAutofit fontScale="90000"/>
          </a:bodyPr>
          <a:lstStyle/>
          <a:p>
            <a:r>
              <a:rPr lang="ru-RU" dirty="0"/>
              <a:t>Киплинг писал: “Образование – величайшее из земных благ, если оно наивысшего качества.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48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073624"/>
          </a:xfrm>
        </p:spPr>
        <p:txBody>
          <a:bodyPr>
            <a:normAutofit fontScale="90000"/>
          </a:bodyPr>
          <a:lstStyle/>
          <a:p>
            <a:r>
              <a:rPr lang="ru-RU" dirty="0"/>
              <a:t>«Использование здоровье-сберегающих технологий как средство повышения качества знаний обучающихся</a:t>
            </a:r>
            <a:br>
              <a:rPr lang="ru-RU" dirty="0"/>
            </a:br>
            <a:r>
              <a:rPr lang="ru-RU" dirty="0"/>
              <a:t>начальной школы»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157192"/>
            <a:ext cx="7854696" cy="12241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ОПЫТ ПРОФЕССИОНАЛЬНОЙ ДЕЯТЕЛЬНОСТИ. УЧИТЕЛЬ НАЧАЛЬНЫХ КЛАССОВ:</a:t>
            </a:r>
          </a:p>
          <a:p>
            <a:r>
              <a:rPr lang="ru-RU" dirty="0" smtClean="0"/>
              <a:t>Охрименко Екатерина Александровна</a:t>
            </a:r>
          </a:p>
          <a:p>
            <a:r>
              <a:rPr lang="ru-RU" dirty="0" smtClean="0"/>
              <a:t>МБОУ «Школа №22»,город Ростов-на-Дону.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. Качество образования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. Качество образования — это степень удовлетворенности ожиданий различных участников образовательного процесса: учащихся и их семей, администрации школы, остальных членов педагогического коллектива, внешних организаций, с которыми сотрудничает образовательное учреждение для достижения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407855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Из чего же оно складывается?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Из высокого уровня профессионализма педагогов.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Из материально – технического обеспечения школы.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Из создания комфортности в обучении школьников, соблюдения санитарно-гигиенических норм и прочности знаний учащихся.</a:t>
            </a:r>
          </a:p>
          <a:p>
            <a:r>
              <a:rPr lang="ru-RU" dirty="0"/>
              <a:t>Для повышения качества образования необходимо определить основные цели и задачи его повышения.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42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16632"/>
            <a:ext cx="7851648" cy="2952328"/>
          </a:xfrm>
        </p:spPr>
        <p:txBody>
          <a:bodyPr/>
          <a:lstStyle/>
          <a:p>
            <a:r>
              <a:rPr lang="ru-RU" dirty="0"/>
              <a:t>. Основные целевые направления: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887352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•	совершенствование организации учебного процесса и повышение результатов обучения;</a:t>
            </a:r>
          </a:p>
          <a:p>
            <a:pPr marL="285750" indent="-285750">
              <a:buClr>
                <a:schemeClr val="bg2">
                  <a:lumMod val="20000"/>
                  <a:lumOff val="8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•	создание условий для повышения мотивации к обучению, саморазвитию, самостоятельности в принятии решений;</a:t>
            </a:r>
          </a:p>
          <a:p>
            <a:pPr marL="285750" indent="-285750"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•	обеспечение учебно-воспитательного процесса на современном уровне;</a:t>
            </a:r>
          </a:p>
          <a:p>
            <a:pPr marL="285750" indent="-285750"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•	создание условий для удовлетворения образовательных потребностей ребенка;</a:t>
            </a:r>
          </a:p>
          <a:p>
            <a:pPr marL="285750" indent="-285750"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•	совершенствование системы воспитательной работы как средства повышения качества образования;</a:t>
            </a:r>
          </a:p>
          <a:p>
            <a:pPr marL="285750" indent="-285750"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•	обеспечение физического развития учащихся, использование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технологий;</a:t>
            </a:r>
          </a:p>
          <a:p>
            <a:pPr marL="285750" indent="-285750">
              <a:buClr>
                <a:schemeClr val="bg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•	совершенствование материально-технической базы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9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76672"/>
            <a:ext cx="7851648" cy="1944216"/>
          </a:xfrm>
        </p:spPr>
        <p:txBody>
          <a:bodyPr/>
          <a:lstStyle/>
          <a:p>
            <a:r>
              <a:rPr lang="ru-RU" dirty="0"/>
              <a:t> Начальное образование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О</a:t>
            </a:r>
            <a:r>
              <a:rPr lang="ru-RU" dirty="0" smtClean="0"/>
              <a:t>собая </a:t>
            </a:r>
            <a:r>
              <a:rPr lang="ru-RU" dirty="0"/>
              <a:t>ступень в развитии </a:t>
            </a:r>
            <a:r>
              <a:rPr lang="ru-RU" dirty="0" smtClean="0"/>
              <a:t>ребенка</a:t>
            </a:r>
            <a:r>
              <a:rPr lang="en-US" dirty="0" smtClean="0"/>
              <a:t>- </a:t>
            </a:r>
            <a:r>
              <a:rPr lang="ru-RU" dirty="0" smtClean="0"/>
              <a:t>это начальное образование. </a:t>
            </a:r>
            <a:r>
              <a:rPr lang="ru-RU" dirty="0"/>
              <a:t>Впервые учебная деятельность становится ведущей. Но ученик начальной школы – это еще ребенок, который любит играть. Как построить свою работу так, чтобы детям  на уроке было интересно, комфортно, но и в то же время, чтобы они учились думать, напряженно работать с учебным материалом, осваивая новые знания..</a:t>
            </a:r>
          </a:p>
        </p:txBody>
      </p:sp>
    </p:spTree>
    <p:extLst>
      <p:ext uri="{BB962C8B-B14F-4D97-AF65-F5344CB8AC3E}">
        <p14:creationId xmlns:p14="http://schemas.microsoft.com/office/powerpoint/2010/main" val="13361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851648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196752"/>
            <a:ext cx="7854696" cy="525658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Особая роль отводится учителю, так как он является главной движущей силой качественного образования. Поэтому методическая работа учителей начальной классов в нашей школе направлена на: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следование традициям и внедрение новации;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повышение компетентности учителя;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освоение и внедрение в работу новейших информационных технологий;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определение причин типичных затруднений школьников и их коррекция;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выявление уровня </a:t>
            </a:r>
            <a:r>
              <a:rPr lang="ru-RU" dirty="0" err="1"/>
              <a:t>сформированности</a:t>
            </a:r>
            <a:r>
              <a:rPr lang="ru-RU" dirty="0"/>
              <a:t> системы качества знаний учащихся;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накопление и фиксирование индивидуальных достижений школьников путём оформления портфолио;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организация проектной деятельности, позволяющей развивать творческие способности учащихся.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4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1800200"/>
          </a:xfrm>
        </p:spPr>
        <p:txBody>
          <a:bodyPr/>
          <a:lstStyle/>
          <a:p>
            <a:r>
              <a:rPr lang="ru-RU" dirty="0" smtClean="0"/>
              <a:t>ТЕХНОЛОГИИ И МЕТОДИКИ: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924944"/>
            <a:ext cx="7854696" cy="345638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технологии уровневой дифференциации</a:t>
            </a:r>
            <a:r>
              <a:rPr lang="ru-RU" dirty="0" smtClean="0"/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технологии игрового обучения </a:t>
            </a:r>
            <a:endParaRPr lang="ru-RU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. технологии проблемного </a:t>
            </a:r>
            <a:r>
              <a:rPr lang="ru-RU" dirty="0" smtClean="0"/>
              <a:t>обучения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 err="1"/>
              <a:t>здоровьесберегающие</a:t>
            </a:r>
            <a:r>
              <a:rPr lang="ru-RU" dirty="0"/>
              <a:t> </a:t>
            </a:r>
            <a:r>
              <a:rPr lang="ru-RU" dirty="0" smtClean="0"/>
              <a:t>технологии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личностно-ориентированного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2851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здоровьесберегающей</a:t>
            </a:r>
            <a:r>
              <a:rPr lang="ru-RU" dirty="0"/>
              <a:t>  программы для начальной школы являются: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пропаганда здорового образа жизни и формирование </a:t>
            </a:r>
            <a:r>
              <a:rPr lang="ru-RU" dirty="0" err="1"/>
              <a:t>здоровьесберегающего</a:t>
            </a:r>
            <a:r>
              <a:rPr lang="ru-RU" dirty="0"/>
              <a:t> мышления;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решение оздоровительных задач средствами физической культуры;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использование педагогических технологий, направленных на улучшение физического и психического здоровья детей.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48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. Внедрение ИКТ осуществляется по следующим направлениям: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создание презентаций к урокам;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использование готовых обучающих программ;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dirty="0"/>
              <a:t>•	работа с ресурсами Интернет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19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294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Качество образования – залог успеха школы.</vt:lpstr>
      <vt:lpstr>. Качество образования </vt:lpstr>
      <vt:lpstr> Из чего же оно складывается? </vt:lpstr>
      <vt:lpstr>. Основные целевые направления:</vt:lpstr>
      <vt:lpstr> Начальное образование </vt:lpstr>
      <vt:lpstr>Презентация PowerPoint</vt:lpstr>
      <vt:lpstr>ТЕХНОЛОГИИ И МЕТОДИКИ:</vt:lpstr>
      <vt:lpstr>здоровьесберегающей  программы для начальной школы являются:</vt:lpstr>
      <vt:lpstr>. Внедрение ИКТ осуществляется по следующим направлениям:</vt:lpstr>
      <vt:lpstr>Киплинг писал: “Образование – величайшее из земных благ, если оно наивысшего качества. </vt:lpstr>
      <vt:lpstr>«Использование здоровье-сберегающих технологий как средство повышения качества знаний обучающихся начальной школы»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Качество образования – залог успеха школы.</dc:title>
  <dc:creator>BASTET</dc:creator>
  <cp:lastModifiedBy>BASTET</cp:lastModifiedBy>
  <cp:revision>3</cp:revision>
  <dcterms:created xsi:type="dcterms:W3CDTF">2016-03-19T12:40:39Z</dcterms:created>
  <dcterms:modified xsi:type="dcterms:W3CDTF">2016-03-19T13:10:49Z</dcterms:modified>
</cp:coreProperties>
</file>