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3" r:id="rId1"/>
  </p:sldMasterIdLst>
  <p:notesMasterIdLst>
    <p:notesMasterId r:id="rId19"/>
  </p:notesMasterIdLst>
  <p:sldIdLst>
    <p:sldId id="279" r:id="rId2"/>
    <p:sldId id="283" r:id="rId3"/>
    <p:sldId id="284" r:id="rId4"/>
    <p:sldId id="287" r:id="rId5"/>
    <p:sldId id="306" r:id="rId6"/>
    <p:sldId id="288" r:id="rId7"/>
    <p:sldId id="290" r:id="rId8"/>
    <p:sldId id="289" r:id="rId9"/>
    <p:sldId id="291" r:id="rId10"/>
    <p:sldId id="292" r:id="rId11"/>
    <p:sldId id="258" r:id="rId12"/>
    <p:sldId id="305" r:id="rId13"/>
    <p:sldId id="259" r:id="rId14"/>
    <p:sldId id="293" r:id="rId15"/>
    <p:sldId id="295" r:id="rId16"/>
    <p:sldId id="261" r:id="rId17"/>
    <p:sldId id="299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6EA9"/>
    <a:srgbClr val="006600"/>
    <a:srgbClr val="CCFF33"/>
    <a:srgbClr val="66FFCC"/>
    <a:srgbClr val="339933"/>
    <a:srgbClr val="0033CC"/>
    <a:srgbClr val="80008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59" autoAdjust="0"/>
    <p:restoredTop sz="94537" autoAdjust="0"/>
  </p:normalViewPr>
  <p:slideViewPr>
    <p:cSldViewPr>
      <p:cViewPr>
        <p:scale>
          <a:sx n="62" d="100"/>
          <a:sy n="62" d="100"/>
        </p:scale>
        <p:origin x="-1638" y="-2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9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809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09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D181CFE-578E-4987-B5D5-7894F8A100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A3606E-0A7D-48EE-8AD9-B3F7392FC04D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733E03-170F-47C5-B3EE-B95CDA776CC0}" type="slidenum">
              <a:rPr lang="ru-RU" smtClean="0"/>
              <a:pPr/>
              <a:t>13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Овал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C861D1D-F6E8-479B-87F2-02B283794D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27A65E-55A6-497B-8A2A-376B5C7AD8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225756-3C89-4F53-BFFA-BA7394D5DE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42846F-81A6-42B2-983B-DCA34FFD10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EA13F-CE95-44CA-B0AA-138128CF5D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701109-B0BD-4D19-968F-6580925565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Овал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Овал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4298A60-C84C-4864-AB96-5EF7685E15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E9F05B-89D4-47F8-ADF5-66F507D585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8C04DC4-F8D4-4948-A019-738BA87A9E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70808-ECF0-4F96-B514-7FA747031A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Прямоугольник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6234ECF-3C20-4FC8-A31F-7B153207EA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0A39E7B-74F5-45D2-B43D-607400F7DC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</a:endParaRPr>
          </a:p>
        </p:txBody>
      </p:sp>
      <p:sp>
        <p:nvSpPr>
          <p:cNvPr id="6" name="Блок-схема: процесс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Блок-схема: процесс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448BF2F-3011-4EF8-B6EC-E6B63D2488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B7561B3F-B08D-4D71-8EF6-B6377BBAC4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5" r:id="rId1"/>
    <p:sldLayoutId id="2147484057" r:id="rId2"/>
    <p:sldLayoutId id="2147484066" r:id="rId3"/>
    <p:sldLayoutId id="2147484058" r:id="rId4"/>
    <p:sldLayoutId id="2147484067" r:id="rId5"/>
    <p:sldLayoutId id="2147484059" r:id="rId6"/>
    <p:sldLayoutId id="2147484068" r:id="rId7"/>
    <p:sldLayoutId id="2147484069" r:id="rId8"/>
    <p:sldLayoutId id="2147484070" r:id="rId9"/>
    <p:sldLayoutId id="2147484060" r:id="rId10"/>
    <p:sldLayoutId id="2147484061" r:id="rId11"/>
    <p:sldLayoutId id="2147484063" r:id="rId12"/>
    <p:sldLayoutId id="2147484064" r:id="rId13"/>
  </p:sldLayoutIdLst>
  <p:transition spd="med">
    <p:cover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00C1FF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00C1FF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00C1FF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00C1FF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00C1FF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00C1FF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00C1FF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00C1FF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00C1FF"/>
          </a:solidFill>
          <a:latin typeface="Corbel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6BB1C9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6585CF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293469"/>
            <a:ext cx="3888432" cy="3305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259632" y="3861048"/>
            <a:ext cx="7524328" cy="258532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Подарок к празднику </a:t>
            </a:r>
          </a:p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«День матери»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843808" y="332656"/>
            <a:ext cx="4608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7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Рисунок 3" descr="PB0710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5294" y="2939767"/>
            <a:ext cx="1013411" cy="978466"/>
          </a:xfrm>
          <a:prstGeom prst="rect">
            <a:avLst/>
          </a:prstGeom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B071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9002" y="2939767"/>
            <a:ext cx="1225995" cy="978466"/>
          </a:xfrm>
          <a:prstGeom prst="rect">
            <a:avLst/>
          </a:prstGeom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B071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19689" y="3043146"/>
            <a:ext cx="1304622" cy="771707"/>
          </a:xfrm>
          <a:prstGeom prst="rect">
            <a:avLst/>
          </a:prstGeom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1"/>
          <p:cNvSpPr>
            <a:spLocks noChangeArrowheads="1"/>
          </p:cNvSpPr>
          <p:nvPr/>
        </p:nvSpPr>
        <p:spPr bwMode="auto">
          <a:xfrm>
            <a:off x="1143000" y="4436257"/>
            <a:ext cx="8001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/>
            </a:r>
            <a:br>
              <a:rPr lang="ru-RU" sz="2800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</a:br>
            <a:endParaRPr lang="ru-RU" sz="2800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4" name="Рисунок 3" descr="PB0710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19689" y="2939767"/>
            <a:ext cx="1304622" cy="978466"/>
          </a:xfrm>
          <a:prstGeom prst="rect">
            <a:avLst/>
          </a:prstGeom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Прямоугольник 2"/>
          <p:cNvSpPr>
            <a:spLocks noChangeArrowheads="1"/>
          </p:cNvSpPr>
          <p:nvPr/>
        </p:nvSpPr>
        <p:spPr bwMode="auto">
          <a:xfrm>
            <a:off x="4786313" y="642938"/>
            <a:ext cx="4071937" cy="107721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/>
            </a:r>
            <a:br>
              <a:rPr lang="ru-RU" sz="3200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</a:br>
            <a:endParaRPr lang="ru-RU" sz="3200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5" name="Рисунок 4" descr="PB0710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19689" y="3114493"/>
            <a:ext cx="1304622" cy="629014"/>
          </a:xfrm>
          <a:prstGeom prst="rect">
            <a:avLst/>
          </a:prstGeom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Прямоугольник 2"/>
          <p:cNvSpPr>
            <a:spLocks noChangeArrowheads="1"/>
          </p:cNvSpPr>
          <p:nvPr/>
        </p:nvSpPr>
        <p:spPr bwMode="auto">
          <a:xfrm>
            <a:off x="5072063" y="363538"/>
            <a:ext cx="4071937" cy="49244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ru-RU" sz="2600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5" name="Рисунок 4" descr="PB0710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0266" y="2939767"/>
            <a:ext cx="1243468" cy="978466"/>
          </a:xfrm>
          <a:prstGeom prst="rect">
            <a:avLst/>
          </a:prstGeom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0"/>
          <p:cNvSpPr>
            <a:spLocks noGrp="1" noChangeArrowheads="1"/>
          </p:cNvSpPr>
          <p:nvPr>
            <p:ph type="subTitle" idx="4294967295"/>
          </p:nvPr>
        </p:nvSpPr>
        <p:spPr>
          <a:xfrm>
            <a:off x="785813" y="142875"/>
            <a:ext cx="8358187" cy="17526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800" dirty="0" smtClean="0">
                <a:solidFill>
                  <a:schemeClr val="bg2"/>
                </a:solidFill>
                <a:latin typeface="Monotype Corsiva" pitchFamily="66" charset="0"/>
              </a:rPr>
              <a:t>    </a:t>
            </a:r>
            <a:endParaRPr lang="ru-RU" sz="2400" b="1" dirty="0" smtClean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4" name="Рисунок 3" descr="PB0710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4634" y="2939767"/>
            <a:ext cx="1234731" cy="978466"/>
          </a:xfrm>
          <a:prstGeom prst="rect">
            <a:avLst/>
          </a:prstGeom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5" descr="C:\Documents and Settings\Комп.2084E386F6C8444\Мои документы\Мои рисунки\88380eefd0c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500" y="1785938"/>
            <a:ext cx="6858000" cy="273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5" descr="C:\Documents and Settings\Комп.2084E386F6C8444\Мои документы\Мои рисунки\88380eefd0c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772816"/>
            <a:ext cx="6858000" cy="273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348591421_dscn4769-001_640x4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994998"/>
            <a:ext cx="5760640" cy="4220977"/>
          </a:xfrm>
          <a:prstGeom prst="rect">
            <a:avLst/>
          </a:prstGeom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764704"/>
            <a:ext cx="4248472" cy="5403526"/>
          </a:xfrm>
          <a:prstGeom prst="rect">
            <a:avLst/>
          </a:prstGeom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B0710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692696"/>
            <a:ext cx="6840760" cy="5231033"/>
          </a:xfrm>
          <a:prstGeom prst="rect">
            <a:avLst/>
          </a:prstGeom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previ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549577"/>
            <a:ext cx="5132530" cy="3414704"/>
          </a:xfrm>
          <a:prstGeom prst="rect">
            <a:avLst/>
          </a:prstGeom>
        </p:spPr>
      </p:pic>
      <p:pic>
        <p:nvPicPr>
          <p:cNvPr id="3" name="Рисунок 2" descr="1406555877_8136564_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9873" y="3489487"/>
            <a:ext cx="4752528" cy="3165914"/>
          </a:xfrm>
          <a:prstGeom prst="rect">
            <a:avLst/>
          </a:prstGeom>
        </p:spPr>
      </p:pic>
    </p:spTree>
  </p:cSld>
  <p:clrMapOvr>
    <a:masterClrMapping/>
  </p:clrMapOvr>
  <p:transition spd="med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B2310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692696"/>
            <a:ext cx="7812360" cy="5712319"/>
          </a:xfrm>
          <a:prstGeom prst="rect">
            <a:avLst/>
          </a:prstGeom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B07099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19689" y="3035866"/>
            <a:ext cx="1304622" cy="786268"/>
          </a:xfrm>
          <a:prstGeom prst="rect">
            <a:avLst/>
          </a:prstGeom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646238" y="142875"/>
            <a:ext cx="7497762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tx2">
                    <a:satMod val="130000"/>
                  </a:schemeClr>
                </a:solidFill>
                <a:latin typeface="Monotype Corsiva" pitchFamily="66" charset="0"/>
              </a:rPr>
              <a:t/>
            </a:r>
            <a:br>
              <a:rPr lang="ru-RU" sz="2800" dirty="0" smtClean="0">
                <a:solidFill>
                  <a:schemeClr val="tx2">
                    <a:satMod val="130000"/>
                  </a:schemeClr>
                </a:solidFill>
                <a:latin typeface="Monotype Corsiva" pitchFamily="66" charset="0"/>
              </a:rPr>
            </a:br>
            <a:r>
              <a:rPr lang="ru-RU" sz="2800" dirty="0" smtClean="0">
                <a:solidFill>
                  <a:schemeClr val="tx2">
                    <a:satMod val="130000"/>
                  </a:schemeClr>
                </a:solidFill>
                <a:latin typeface="Monotype Corsiva" pitchFamily="66" charset="0"/>
              </a:rPr>
              <a:t/>
            </a:r>
            <a:br>
              <a:rPr lang="ru-RU" sz="2800" dirty="0" smtClean="0">
                <a:solidFill>
                  <a:schemeClr val="tx2">
                    <a:satMod val="130000"/>
                  </a:schemeClr>
                </a:solidFill>
                <a:latin typeface="Monotype Corsiva" pitchFamily="66" charset="0"/>
              </a:rPr>
            </a:br>
            <a:r>
              <a:rPr lang="ru-RU" sz="2800" dirty="0" smtClean="0">
                <a:solidFill>
                  <a:schemeClr val="tx2">
                    <a:satMod val="130000"/>
                  </a:schemeClr>
                </a:solidFill>
                <a:latin typeface="Monotype Corsiva" pitchFamily="66" charset="0"/>
              </a:rPr>
              <a:t/>
            </a:r>
            <a:br>
              <a:rPr lang="ru-RU" sz="2800" dirty="0" smtClean="0">
                <a:solidFill>
                  <a:schemeClr val="tx2">
                    <a:satMod val="130000"/>
                  </a:schemeClr>
                </a:solidFill>
                <a:latin typeface="Monotype Corsiva" pitchFamily="66" charset="0"/>
              </a:rPr>
            </a:br>
            <a:r>
              <a:rPr lang="ru-RU" sz="2800" dirty="0" smtClean="0">
                <a:solidFill>
                  <a:schemeClr val="tx2">
                    <a:satMod val="130000"/>
                  </a:schemeClr>
                </a:solidFill>
                <a:latin typeface="Monotype Corsiva" pitchFamily="66" charset="0"/>
              </a:rPr>
              <a:t/>
            </a:r>
            <a:br>
              <a:rPr lang="ru-RU" sz="2800" dirty="0" smtClean="0">
                <a:solidFill>
                  <a:schemeClr val="tx2">
                    <a:satMod val="130000"/>
                  </a:schemeClr>
                </a:solidFill>
                <a:latin typeface="Monotype Corsiva" pitchFamily="66" charset="0"/>
              </a:rPr>
            </a:br>
            <a:r>
              <a:rPr lang="ru-RU" sz="2800" dirty="0" smtClean="0">
                <a:solidFill>
                  <a:schemeClr val="tx2">
                    <a:satMod val="130000"/>
                  </a:schemeClr>
                </a:solidFill>
                <a:latin typeface="Monotype Corsiva" pitchFamily="66" charset="0"/>
              </a:rPr>
              <a:t/>
            </a:r>
            <a:br>
              <a:rPr lang="ru-RU" sz="2800" dirty="0" smtClean="0">
                <a:solidFill>
                  <a:schemeClr val="tx2">
                    <a:satMod val="130000"/>
                  </a:schemeClr>
                </a:solidFill>
                <a:latin typeface="Monotype Corsiva" pitchFamily="66" charset="0"/>
              </a:rPr>
            </a:br>
            <a:endParaRPr lang="ru-RU" sz="1800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4" name="Рисунок 3" descr="PB07099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19689" y="3032954"/>
            <a:ext cx="1304622" cy="792092"/>
          </a:xfrm>
          <a:prstGeom prst="rect">
            <a:avLst/>
          </a:prstGeom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B07099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48810" y="2939767"/>
            <a:ext cx="1246380" cy="978466"/>
          </a:xfrm>
          <a:prstGeom prst="rect">
            <a:avLst/>
          </a:prstGeom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Другая 5">
      <a:dk1>
        <a:sysClr val="windowText" lastClr="000000"/>
      </a:dk1>
      <a:lt1>
        <a:sysClr val="window" lastClr="FFFFFF"/>
      </a:lt1>
      <a:dk2>
        <a:srgbClr val="00B0F0"/>
      </a:dk2>
      <a:lt2>
        <a:srgbClr val="5FAAC3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1149</TotalTime>
  <Words>11</Words>
  <Application>Microsoft Office PowerPoint</Application>
  <PresentationFormat>Экран (4:3)</PresentationFormat>
  <Paragraphs>9</Paragraphs>
  <Slides>17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Солнцестояние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     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WareZ Provider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матери</dc:title>
  <dc:creator>www.PHILka.RU</dc:creator>
  <cp:lastModifiedBy>Сабина</cp:lastModifiedBy>
  <cp:revision>96</cp:revision>
  <dcterms:created xsi:type="dcterms:W3CDTF">2007-11-20T09:56:42Z</dcterms:created>
  <dcterms:modified xsi:type="dcterms:W3CDTF">2016-03-26T12:05:48Z</dcterms:modified>
</cp:coreProperties>
</file>