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4B"/>
    <a:srgbClr val="0000FF"/>
    <a:srgbClr val="CC6600"/>
    <a:srgbClr val="FF9900"/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8C9601B-252A-4FD9-A06D-DE6D9A4E90EC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11E4959-3F1B-416F-9D83-AB769CD2A5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048.radikal.ru/0908/17/e9f4fd98b0d6.png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yfn52/view/444067/" TargetMode="External"/><Relationship Id="rId5" Type="http://schemas.openxmlformats.org/officeDocument/2006/relationships/hyperlink" Target="http://www.lenagold.ru/fon/clipart/e/egik/egiky41.jpg" TargetMode="External"/><Relationship Id="rId4" Type="http://schemas.openxmlformats.org/officeDocument/2006/relationships/hyperlink" Target="http://www.lenagold.ru/fon/clipart/l/list/kras/list0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1470025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AGCooperCyr" pitchFamily="34" charset="0"/>
              </a:rPr>
              <a:t>Гимнастика </a:t>
            </a:r>
            <a:br>
              <a:rPr lang="ru-RU" dirty="0" smtClean="0">
                <a:solidFill>
                  <a:srgbClr val="008000"/>
                </a:solidFill>
                <a:latin typeface="AGCooperCyr" pitchFamily="34" charset="0"/>
              </a:rPr>
            </a:br>
            <a:r>
              <a:rPr lang="ru-RU" dirty="0" smtClean="0">
                <a:solidFill>
                  <a:srgbClr val="008000"/>
                </a:solidFill>
                <a:latin typeface="AGCooperCyr" pitchFamily="34" charset="0"/>
              </a:rPr>
              <a:t>для глаз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857760"/>
            <a:ext cx="5168908" cy="888999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Презентацию подготовила учитель начальных классов 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Кисляк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Татьяна Алексеевна, МБОУ СОШ №9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  <a:t>Раз – налево, два – направо,</a:t>
            </a:r>
            <a:b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  <a:t>Три – наверх, четыре — вниз.</a:t>
            </a:r>
            <a:b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  <a:t>А теперь по кругу смотрим,</a:t>
            </a:r>
            <a:b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  <a:t/>
            </a:r>
            <a:b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  <a:t>Чтобы лучше видеть мир.</a:t>
            </a:r>
            <a:br>
              <a:rPr lang="ru-RU" sz="3600" b="1" i="1" dirty="0" smtClean="0">
                <a:solidFill>
                  <a:srgbClr val="008000"/>
                </a:solidFill>
                <a:latin typeface="Georgia" pitchFamily="18" charset="0"/>
              </a:rPr>
            </a:br>
            <a:endParaRPr lang="ru-RU" sz="3600" b="1" i="1" dirty="0">
              <a:solidFill>
                <a:srgbClr val="008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enagold.ru/fon/clipart/r/rom/romash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2143140" cy="2269207"/>
          </a:xfrm>
          <a:prstGeom prst="rect">
            <a:avLst/>
          </a:prstGeom>
          <a:noFill/>
        </p:spPr>
      </p:pic>
      <p:pic>
        <p:nvPicPr>
          <p:cNvPr id="6" name="Picture 4" descr="http://www.lenagold.ru/fon/clipart/r/rom/romash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3116"/>
            <a:ext cx="2143140" cy="2269207"/>
          </a:xfrm>
          <a:prstGeom prst="rect">
            <a:avLst/>
          </a:prstGeom>
          <a:noFill/>
        </p:spPr>
      </p:pic>
      <p:pic>
        <p:nvPicPr>
          <p:cNvPr id="7" name="Picture 4" descr="http://www.lenagold.ru/fon/clipart/r/rom/romash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2143140" cy="2269207"/>
          </a:xfrm>
          <a:prstGeom prst="rect">
            <a:avLst/>
          </a:prstGeom>
          <a:noFill/>
        </p:spPr>
      </p:pic>
      <p:pic>
        <p:nvPicPr>
          <p:cNvPr id="8" name="Picture 4" descr="http://www.lenagold.ru/fon/clipart/r/rom/romash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14818"/>
            <a:ext cx="2143140" cy="2269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enagold.ru/fon/clipart/r/rom/romash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2143140" cy="2269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17778 C 0.02326 -0.23426 0.04045 -0.29074 0.08437 -0.32153 C 0.1283 -0.35232 0.20816 -0.36227 0.27031 -0.3632 C 0.33246 -0.36412 0.41024 -0.35625 0.45781 -0.32778 C 0.50538 -0.29931 0.53732 -0.26597 0.55625 -0.19236 C 0.57517 -0.11875 0.59653 0.02546 0.57187 0.11389 C 0.54722 0.20231 0.48541 0.29861 0.40781 0.33889 C 0.33021 0.37916 0.18125 0.38009 0.10625 0.35555 C 0.03125 0.33102 -0.01702 0.28565 -0.04219 0.19097 C -0.06736 0.09629 -0.07031 -0.125 -0.04531 -0.2132 C -0.02031 -0.30139 0.06441 -0.31505 0.10781 -0.3382 C 0.15121 -0.36134 0.20191 -0.34769 0.21562 -0.35278 C 0.22934 -0.35787 0.19323 -0.36806 0.19062 -0.36945 C 0.18802 -0.37084 0.19844 -0.3625 0.2 -0.36111 " pathEditMode="relative" ptsTypes="aaaaaaaaaaaaaA">
                                      <p:cBhvr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16597 C 0.00173 0.16944 -0.00191 0.17245 0.00312 0.18055 C 0.00712 0.18703 0.01128 0.19352 0.01562 0.1993 C 0.01719 0.20532 0.01719 0.21203 0.01875 0.21805 C 0.02031 0.22453 0.02344 0.23032 0.025 0.2368 C 0.0276 0.24745 0.03541 0.25416 0.03906 0.26389 C 0.04236 0.27268 0.04496 0.28356 0.05 0.29097 C 0.05989 0.30578 0.071 0.31296 0.08281 0.3243 C 0.0901 0.33125 0.08489 0.33078 0.09375 0.3368 C 0.09826 0.33981 0.1059 0.34143 0.11094 0.34305 C 0.12048 0.35578 0.13524 0.36296 0.14844 0.36597 C 0.15642 0.37315 0.17309 0.38009 0.18281 0.38264 C 0.18663 0.37268 0.18541 0.36898 0.19687 0.37847 C 0.19826 0.37963 0.19687 0.38403 0.19844 0.38472 C 0.20382 0.38703 0.20989 0.38611 0.21562 0.3868 C 0.23003 0.39328 0.24427 0.39328 0.25937 0.39514 C 0.2776 0.39745 0.29583 0.39977 0.31406 0.40139 C 0.32604 0.40671 0.31371 0.40185 0.33906 0.40555 C 0.34496 0.40648 0.35034 0.41111 0.35625 0.4118 C 0.36146 0.4125 0.36666 0.41319 0.37187 0.41389 C 0.41111 0.41227 0.40868 0.41412 0.43281 0.40764 C 0.4368 0.40509 0.44132 0.40393 0.44531 0.40139 C 0.46094 0.39097 0.45486 0.3919 0.47344 0.38889 C 0.48003 0.38449 0.48715 0.38287 0.49375 0.37847 C 0.50712 0.36944 0.49566 0.37384 0.50937 0.37014 C 0.5125 0.36736 0.51545 0.36412 0.51875 0.3618 C 0.52118 0.35995 0.5243 0.35995 0.52656 0.35764 C 0.53021 0.35416 0.53229 0.34838 0.53594 0.34514 C 0.54114 0.34051 0.54965 0.3331 0.55312 0.32847 C 0.56076 0.31828 0.56597 0.30717 0.57344 0.29722 C 0.57239 0.29444 0.57066 0.2919 0.57031 0.28889 C 0.57014 0.2868 0.571 0.28449 0.57187 0.28264 C 0.57812 0.27014 0.58576 0.25787 0.59375 0.24722 C 0.59687 0.23495 0.60347 0.22754 0.60937 0.21805 C 0.61701 0.20578 0.62118 0.18958 0.63125 0.18055 C 0.63246 0.17546 0.63472 0.17106 0.63594 0.16597 C 0.63958 0.15162 0.64201 0.13727 0.64844 0.1243 C 0.65034 0.11389 0.65278 0.10463 0.65625 0.09514 C 0.65764 0.08541 0.65937 0.07592 0.65937 0.06597 C 0.65937 0.03472 0.66371 -0.07824 0.64062 -0.11945 C 0.64045 -0.1206 0.63819 -0.14028 0.6375 -0.14236 C 0.63368 -0.15533 0.62656 -0.17338 0.62187 -0.18611 C 0.61892 -0.19375 0.61771 -0.20162 0.61406 -0.20903 C 0.61319 -0.21343 0.60781 -0.23449 0.60625 -0.2382 C 0.60521 -0.24074 0.60295 -0.24213 0.60156 -0.24445 C 0.59271 -0.2581 0.58472 -0.27107 0.575 -0.28403 C 0.57344 -0.28611 0.57066 -0.28634 0.56875 -0.2882 C 0.56632 -0.29051 0.56458 -0.29375 0.5625 -0.29653 C 0.56354 -0.29861 0.56614 -0.30047 0.56562 -0.30278 C 0.56475 -0.30602 0.56128 -0.30672 0.55937 -0.30903 C 0.55764 -0.31088 0.55659 -0.31389 0.55469 -0.31528 C 0.54896 -0.31945 0.54219 -0.32084 0.53594 -0.32361 C 0.52969 -0.32639 0.525 -0.33334 0.51875 -0.33611 C 0.50104 -0.35394 0.48038 -0.35857 0.46094 -0.37153 C 0.44253 -0.3838 0.42326 -0.38912 0.40312 -0.39445 C 0.37135 -0.40301 0.3401 -0.40834 0.30781 -0.4132 C 0.29271 -0.41991 0.246 -0.41945 0.225 -0.42153 C 0.16441 -0.43496 0.14566 -0.41945 0.09844 -0.40903 C 0.0842 -0.3963 0.07135 -0.38125 0.05937 -0.36528 C 0.05677 -0.36181 0.05521 -0.35695 0.05312 -0.35278 C 0.04982 -0.3463 0.04444 -0.34005 0.04062 -0.33403 C 0.03455 -0.32454 0.03021 -0.31389 0.02344 -0.30486 C 0.01996 -0.29121 0.02291 -0.30023 0.01094 -0.27986 C 0.00538 -0.27037 0.00955 -0.26829 0.00156 -0.26111 C -0.00625 -0.2456 0.00382 -0.26459 -0.00625 -0.24861 C -0.00747 -0.24676 -0.00851 -0.24445 -0.00938 -0.24236 C -0.01059 -0.23959 -0.01111 -0.23634 -0.0125 -0.23403 C -0.01528 -0.2294 -0.01875 -0.2257 -0.02188 -0.22153 C -0.02847 -0.21273 -0.02709 -0.20509 -0.03438 -0.19861 C -0.03993 -0.1875 -0.03976 -0.17431 -0.04531 -0.1632 C -0.04757 -0.15116 -0.05174 -0.14167 -0.05469 -0.12986 C -0.05816 -0.11597 -0.06042 -0.10047 -0.0625 -0.08611 C -0.06302 -0.05972 -0.06406 -0.03334 -0.06406 -0.00695 C -0.06406 0.0493 -0.06823 0.13125 -0.03438 0.17639 C -0.03177 0.19074 -0.02761 0.1912 -0.01719 0.19722 C -0.01424 0.20116 -0.01233 0.20578 -0.00938 0.20972 C -0.00643 0.21366 -0.00295 0.2162 2.5E-6 0.22014 C -0.00156 0.22083 -0.0033 0.22315 -0.00469 0.22222 C -0.00608 0.22129 -0.00781 0.21597 -0.00625 0.21597 C -0.00469 0.21597 0.00295 0.23009 0.00312 0.23055 C 0.00937 0.24236 0.0158 0.2537 0.02344 0.26389 C 0.02916 0.28657 0.02187 0.25208 0.02187 0.27639 C 0.02187 0.28217 0.03541 0.28935 0.03906 0.29097 C 0.0493 0.30116 0.04288 0.29606 0.05937 0.30347 C 0.06094 0.30416 0.06406 0.30555 0.06406 0.30555 " pathEditMode="relative" ptsTypes="ffffffffffffffffffffffffffffffffffffffffffffffffffffffffffffffffffffffffffffffffffffA">
                                      <p:cBhvr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7929618" cy="514353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  <a:t>Ах, как листики летят,</a:t>
            </a:r>
            <a:b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  <a:t>Всеми красками горят</a:t>
            </a:r>
            <a:b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  <a:t>Лист кленовый, лист резной,</a:t>
            </a:r>
            <a:b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  <a:t>Разноцветный, расписной.</a:t>
            </a:r>
            <a:br>
              <a:rPr lang="ru-RU" sz="4000" b="1" i="1" dirty="0" smtClean="0">
                <a:solidFill>
                  <a:srgbClr val="CC6600"/>
                </a:solidFill>
                <a:latin typeface="Georgia" pitchFamily="18" charset="0"/>
              </a:rPr>
            </a:br>
            <a:endParaRPr lang="ru-RU" sz="4000" b="1" i="1" dirty="0">
              <a:solidFill>
                <a:srgbClr val="CC66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8572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FF9900"/>
                </a:solidFill>
                <a:latin typeface="Georgia" pitchFamily="18" charset="0"/>
              </a:rPr>
              <a:t>«Листочки»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http://www.lenagold.ru/fon/clipart/e/egik/egiky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786322"/>
            <a:ext cx="1905000" cy="1714500"/>
          </a:xfrm>
          <a:prstGeom prst="rect">
            <a:avLst/>
          </a:prstGeom>
          <a:noFill/>
        </p:spPr>
      </p:pic>
      <p:pic>
        <p:nvPicPr>
          <p:cNvPr id="18442" name="Picture 10" descr="http://www.lenagold.ru/fon/clipart/l/list/kras/list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1905000" cy="1714500"/>
          </a:xfrm>
          <a:prstGeom prst="rect">
            <a:avLst/>
          </a:prstGeom>
          <a:noFill/>
        </p:spPr>
      </p:pic>
      <p:pic>
        <p:nvPicPr>
          <p:cNvPr id="9" name="Picture 10" descr="http://www.lenagold.ru/fon/clipart/l/list/kras/list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1905000" cy="1714500"/>
          </a:xfrm>
          <a:prstGeom prst="rect">
            <a:avLst/>
          </a:prstGeom>
          <a:noFill/>
        </p:spPr>
      </p:pic>
      <p:pic>
        <p:nvPicPr>
          <p:cNvPr id="18444" name="Picture 12" descr="http://www.lenagold.ru/fon/clipart/l/list/kras/list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57166"/>
            <a:ext cx="1905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-0.06597 0.01666 -0.11493 0.0581 -0.11493 0.09143 C -0.11493 0.12176 -0.06701 0.14421 -0.00295 0.14421 C 0.06094 0.14421 0.11493 0.12176 0.11493 0.09143 C 0.11493 0.0581 0.05903 0.05 -0.00503 0.07199 C -0.06805 0.09699 -0.11493 0.13842 -0.11493 0.16875 C -0.11493 0.19953 -0.06597 0.22453 -0.00295 0.22453 C 0.06094 0.22453 0.11493 0.19953 0.11493 0.16875 C 0.11493 0.13842 0.05903 0.13032 -0.00399 0.15254 C -0.06805 0.17453 -0.11493 0.21597 -0.11493 0.24676 C -0.11493 0.28009 -0.06597 0.30509 -0.00208 0.30509 C 0.06094 0.30509 0.11493 0.28009 0.11493 0.24676 C 0.11493 0.21898 0.05903 0.21065 -0.00399 0.22986 C -0.06701 0.25208 -0.11493 0.29629 -0.11493 0.32708 C -0.11493 0.3574 -0.06493 0.3824 -0.00208 0.3824 C 0.06302 0.3824 0.11493 0.3574 0.11493 0.32708 C 0.11493 0.29629 0.06007 0.28819 -0.00295 0.31041 C -0.06597 0.3324 -0.11493 0.3743 -0.11493 0.40463 C -0.11493 0.43796 -0.06493 0.45995 -0.00104 0.45995 C 0.06302 0.45995 0.11493 0.43495 0.11493 0.40463 C 0.11493 0.3743 0.06007 0.36574 -0.00295 0.38773 C -0.06597 0.40995 -0.11493 0.45463 -0.11493 0.48217 C -0.11493 0.51296 -0.06406 0.5375 -0.00104 0.5375 C 0.06302 0.5375 0.11493 0.51296 0.11493 0.48217 C 0.11493 0.45463 0.06094 0.44606 -0.00295 0.46574 C -0.06597 0.48796 -0.11493 0.53217 -0.11493 0.5625 C -0.11493 0.59051 -0.06406 0.61782 -2.5E-6 0.61782 C 0.06407 0.61782 0.11493 0.59328 0.11493 0.5625 C 0.11493 0.53217 0.06094 0.52407 -0.00208 0.54606 C -0.06493 0.56828 -0.11597 0.60972 -0.11493 0.64051 C -0.11406 0.67083 -0.06406 0.69305 -2.5E-6 0.69305 C 0.06407 0.69305 0.11493 0.66782 0.11493 0.6375 C 0.11493 0.60972 0.06302 0.60139 -2.5E-6 0.62662 " pathEditMode="relative" rAng="0" ptsTypes="fffffffffffffffffffffffffffffffff">
                                      <p:cBhvr>
                                        <p:cTn id="12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-0.06597 0.01666 -0.11493 0.0581 -0.11493 0.09143 C -0.11493 0.12176 -0.06701 0.14421 -0.00295 0.14421 C 0.06094 0.14421 0.11493 0.12176 0.11493 0.09143 C 0.11493 0.0581 0.05903 0.05 -0.00503 0.07199 C -0.06805 0.09699 -0.11493 0.13842 -0.11493 0.16875 C -0.11493 0.19953 -0.06597 0.22453 -0.00295 0.22453 C 0.06094 0.22453 0.11493 0.19953 0.11493 0.16875 C 0.11493 0.13842 0.05903 0.13032 -0.00399 0.15254 C -0.06805 0.17453 -0.11493 0.21597 -0.11493 0.24676 C -0.11493 0.28009 -0.06597 0.30509 -0.00208 0.30509 C 0.06094 0.30509 0.11493 0.28009 0.11493 0.24676 C 0.11493 0.21898 0.05903 0.21065 -0.00399 0.22986 C -0.06701 0.25208 -0.11493 0.29629 -0.11493 0.32708 C -0.11493 0.3574 -0.06493 0.3824 -0.00208 0.3824 C 0.06302 0.3824 0.11493 0.3574 0.11493 0.32708 C 0.11493 0.29629 0.06007 0.28819 -0.00295 0.31041 C -0.06597 0.3324 -0.11493 0.3743 -0.11493 0.40463 C -0.11493 0.43796 -0.06493 0.45995 -0.00104 0.45995 C 0.06302 0.45995 0.11493 0.43495 0.11493 0.40463 C 0.11493 0.3743 0.06007 0.36574 -0.00295 0.38773 C -0.06597 0.40995 -0.11493 0.45463 -0.11493 0.48217 C -0.11493 0.51296 -0.06406 0.5375 -0.00104 0.5375 C 0.06302 0.5375 0.11493 0.51296 0.11493 0.48217 C 0.11493 0.45463 0.06094 0.44606 -0.00295 0.46574 C -0.06597 0.48796 -0.11493 0.53217 -0.11493 0.5625 C -0.11493 0.59051 -0.06406 0.61782 -2.5E-6 0.61782 C 0.06407 0.61782 0.11493 0.59328 0.11493 0.5625 C 0.11493 0.53217 0.06094 0.52407 -0.00208 0.54606 C -0.06493 0.56828 -0.11597 0.60972 -0.11493 0.64051 C -0.11406 0.67083 -0.06406 0.69305 -2.5E-6 0.69305 C 0.06407 0.69305 0.11493 0.66782 0.11493 0.6375 C 0.11493 0.60972 0.06302 0.60139 -2.5E-6 0.62662 " pathEditMode="relative" rAng="0" ptsTypes="fffffffffffffffffffffffffffffffff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13403 C -0.10711 0.13681 -0.10399 0.13959 -0.10086 0.14236 C -0.0993 0.14375 -0.09461 0.14792 -0.09618 0.14653 C -0.09774 0.14514 -0.1026 0.14306 -0.10086 0.14236 C -0.09965 0.1419 -0.07031 0.14861 -0.06961 0.14861 C -0.06197 0.15116 -0.05138 0.15093 -0.04461 0.15695 C -0.03246 0.16783 -0.0184 0.17662 -0.00399 0.17986 C 0.00191 0.19167 0.00938 0.19167 0.01945 0.19445 C 0.05348 0.20348 0.08264 0.20162 0.11945 0.20278 C 0.13039 0.20209 0.14132 0.20255 0.15226 0.2007 C 0.15625 0.2 0.15938 0.19537 0.1632 0.19445 C 0.17101 0.1926 0.17882 0.19074 0.18664 0.19028 C 0.2033 0.18912 0.21997 0.18889 0.23664 0.1882 C 0.24237 0.18658 0.25018 0.18588 0.25539 0.18195 C 0.25868 0.1794 0.26112 0.17454 0.26476 0.17361 C 0.27118 0.17199 0.27726 0.17014 0.28351 0.16736 C 0.28837 0.15741 0.29202 0.15926 0.3007 0.15695 C 0.30625 0.15186 0.30521 0.15486 0.30695 0.14653 C 0.30747 0.14375 0.31059 0.1382 0.30851 0.1382 C 0.30625 0.1382 0.30678 0.14398 0.30539 0.14653 C 0.30417 0.14885 0.30226 0.1507 0.3007 0.15278 C 0.29601 0.17176 0.27101 0.19445 0.25695 0.2007 C 0.25382 0.20486 0.25157 0.21065 0.24757 0.2132 C 0.24549 0.21459 0.24323 0.21551 0.24132 0.21736 C 0.23594 0.22246 0.23386 0.22686 0.22726 0.22986 C 0.22518 0.23195 0.22344 0.23473 0.22101 0.23611 C 0.20903 0.2426 0.21511 0.23473 0.20695 0.24028 C 0.19931 0.24537 0.19358 0.25047 0.18507 0.25278 C 0.16112 0.27662 0.13143 0.29306 0.10226 0.30278 C -0.03159 0.30162 -0.07378 0.30162 -0.17118 0.29445 C -0.18437 0.29005 -0.1967 0.28635 -0.21024 0.28403 C -0.23645 0.2632 -0.26579 0.25301 -0.29461 0.24028 C -0.30104 0.23403 -0.30416 0.23241 -0.3118 0.22986 C -0.32291 0.21991 -0.30937 0.23102 -0.32274 0.22361 C -0.3335 0.2176 -0.34288 0.21181 -0.35399 0.20695 C -0.35902 0.20186 -0.36441 0.19491 -0.36961 0.19028 C -0.37257 0.18773 -0.37621 0.18681 -0.37899 0.18403 C -0.38142 0.18172 -0.38298 0.17824 -0.38524 0.1757 C -0.38663 0.17408 -0.38836 0.17292 -0.38993 0.17153 C -0.39618 0.15903 -0.39479 0.15162 -0.40555 0.14445 C -0.40798 0.15394 -0.40711 0.15764 -0.40086 0.1632 C -0.39861 0.16922 -0.39774 0.17639 -0.39461 0.18195 C -0.39305 0.18473 -0.3901 0.18565 -0.38836 0.1882 C -0.3842 0.19445 -0.38125 0.20232 -0.37743 0.20903 C -0.3802 0.22014 -0.37621 0.22616 -0.36805 0.22986 C -0.35937 0.24723 -0.34791 0.26088 -0.3368 0.2757 C -0.33316 0.28056 -0.32743 0.29236 -0.32743 0.2926 C -0.33454 0.30648 -0.32465 0.3044 -0.31805 0.31111 C -0.31562 0.31343 -0.31458 0.31806 -0.3118 0.31945 C -0.30746 0.32176 -0.30243 0.32084 -0.29774 0.32153 C -0.29322 0.32593 -0.28802 0.32917 -0.28368 0.33403 C -0.2802 0.33773 -0.27829 0.34398 -0.2743 0.34653 C -0.2592 0.35672 -0.2776 0.34329 -0.2618 0.35903 C -0.25312 0.3676 -0.23923 0.37385 -0.22899 0.37778 C -0.21875 0.38681 -0.2092 0.4 -0.19774 0.40695 C -0.19427 0.40903 -0.19027 0.40926 -0.1868 0.41111 C -0.17187 0.41852 -0.15816 0.42732 -0.14305 0.43403 C -0.1342 0.43797 -0.11284 0.43936 -0.10399 0.44028 C -0.10191 0.44098 -0.09982 0.4419 -0.09774 0.44236 C -0.09409 0.44329 -0.09045 0.44329 -0.0868 0.44445 C -0.08368 0.44537 -0.07743 0.44861 -0.07743 0.44885 C -0.03107 0.44723 0.01528 0.44653 0.06164 0.44445 C 0.07275 0.44398 0.08264 0.4301 0.09445 0.42778 C 0.10417 0.42338 0.11459 0.41667 0.12414 0.4132 C 0.14653 0.40533 0.16997 0.39954 0.19289 0.39445 C 0.20243 0.38588 0.2132 0.38195 0.22414 0.37778 C 0.22518 0.375 0.2257 0.37176 0.22726 0.36945 C 0.23195 0.36204 0.24983 0.35394 0.25695 0.3507 C 0.25903 0.34792 0.26059 0.34398 0.2632 0.34236 C 0.2665 0.34028 0.27049 0.34121 0.27414 0.34028 C 0.28056 0.33866 0.28664 0.33287 0.29289 0.32986 C 0.29757 0.32755 0.30278 0.32732 0.30695 0.32361 C 0.31337 0.31783 0.31702 0.30811 0.32414 0.30486 C 0.33212 0.29422 0.33768 0.28357 0.34445 0.27153 C 0.34341 0.27709 0.34237 0.28264 0.34132 0.2882 C 0.34011 0.29422 0.33629 0.29885 0.33507 0.30486 C 0.33316 0.31505 0.33004 0.32523 0.3257 0.33403 C 0.32362 0.34468 0.31719 0.35139 0.31476 0.36111 C 0.31129 0.375 0.30261 0.39005 0.29289 0.39653 C 0.29184 0.39861 0.29098 0.40093 0.28976 0.40278 C 0.28837 0.4051 0.28629 0.40672 0.28507 0.40903 C 0.2783 0.42153 0.27275 0.43704 0.2632 0.44653 C 0.26129 0.44838 0.25886 0.44885 0.25695 0.4507 C 0.25521 0.45232 0.25417 0.45533 0.25226 0.45695 C 0.24862 0.46019 0.24375 0.46088 0.23976 0.4632 C 0.2316 0.46806 0.225 0.47593 0.21632 0.47986 C 0.2132 0.48125 0.20695 0.48403 0.20695 0.48426 C 0.20157 0.49121 0.19879 0.4919 0.19132 0.49445 C 0.18507 0.50093 0.17987 0.50973 0.17257 0.5132 C 0.15851 0.51991 0.14566 0.51829 0.13039 0.51945 C 0.11806 0.525 0.13247 0.51922 0.10539 0.52361 C 0.07223 0.52917 0.03525 0.52871 0.00226 0.52986 C -0.02482 0.53889 -0.05104 0.54283 -0.07899 0.54445 C -0.09149 0.55 -0.11684 0.54329 -0.12899 0.54236 C -0.14774 0.53403 -0.1776 0.53542 -0.19774 0.53403 C -0.22986 0.52547 -0.26093 0.5169 -0.29149 0.5007 C -0.29895 0.49074 -0.30069 0.49028 -0.3118 0.4882 C -0.32135 0.48357 -0.33784 0.47963 -0.34618 0.47361 C -0.34947 0.47107 -0.35191 0.46644 -0.35555 0.46528 C -0.36232 0.46297 -0.36163 0.46389 -0.36805 0.45903 C -0.3776 0.45186 -0.3684 0.45695 -0.38055 0.44236 C -0.38958 0.43148 -0.40191 0.42616 -0.4118 0.41736 C -0.40416 0.41389 -0.39757 0.41898 -0.38993 0.42153 C -0.38159 0.43264 -0.38697 0.42593 -0.37274 0.44028 C -0.37066 0.44236 -0.36979 0.44607 -0.36805 0.44861 C -0.36666 0.45093 -0.3618 0.45278 -0.36336 0.45486 C -0.36493 0.45695 -0.36753 0.45209 -0.36961 0.4507 C -0.36857 0.44861 -0.36788 0.4426 -0.36649 0.44445 C -0.36493 0.44653 -0.36597 0.45278 -0.36805 0.45278 C -0.37013 0.45278 -0.37152 0.44584 -0.36961 0.44445 C -0.3677 0.44306 -0.36614 0.44838 -0.36493 0.4507 C -0.35468 0.46991 -0.36927 0.44908 -0.35711 0.46528 C -0.3467 0.45602 -0.35729 0.4632 -0.35399 0.47361 C -0.35225 0.47894 -0.34774 0.48195 -0.34461 0.48611 C -0.34305 0.4882 -0.34288 0.49213 -0.34149 0.49445 C -0.33559 0.5044 -0.32743 0.5125 -0.31961 0.51945 C -0.31822 0.52246 -0.31336 0.53241 -0.3118 0.53403 C -0.30868 0.53773 -0.30434 0.53936 -0.30086 0.54236 C -0.29184 0.56042 -0.26822 0.5757 -0.25243 0.57986 C -0.24132 0.58727 -0.22951 0.59098 -0.21805 0.59653 C -0.21579 0.59769 -0.21406 0.59954 -0.2118 0.6007 C -0.20711 0.60301 -0.20243 0.6051 -0.19774 0.60695 C -0.18038 0.61366 -0.20104 0.60278 -0.17743 0.6132 C -0.15295 0.62408 -0.18854 0.61158 -0.16493 0.61945 C -0.15451 0.62986 -0.16319 0.62315 -0.1493 0.62778 C -0.1375 0.63172 -0.12691 0.6375 -0.11493 0.64028 C -0.09149 0.66111 -0.05885 0.64908 -0.03055 0.6507 C -0.02447 0.65348 -0.02465 0.6544 -0.02899 0.64861 " pathEditMode="relative" rAng="0" ptsTypes="fffffffffffffffffffffffffffffffffffffffffffffffffffffffffffffffffffffffffffffffffffffffffffffffffffffffffffffffffffffffffffffffA">
                                      <p:cBhvr>
                                        <p:cTn id="3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1922 C 0.06962 -0.02894 0.07535 -0.04399 0.08282 -0.05116 C 0.09011 -0.07223 0.09809 -0.08727 0.10782 -0.097 C 0.1125 -0.11042 0.11563 -0.11829 0.12188 -0.12431 C 0.1342 -0.10625 0.13282 -0.08357 0.1408 -0.06042 C 0.14844 -0.03774 0.14549 -0.04908 0.15018 -0.02801 C 0.1507 -0.03426 0.1533 -0.0419 0.15174 -0.04653 C 0.15035 -0.0507 0.14861 -0.0382 0.14861 -0.03264 C 0.14861 -0.02686 0.15313 -0.02338 0.15174 -0.01922 C 0.15035 -0.01505 0.14879 -0.02593 0.14705 -0.02801 C 0.14566 -0.0301 0.14393 -0.03102 0.14236 -0.03264 C 0.1474 -0.04283 0.15261 -0.04815 0.15799 -0.05579 C 0.15973 -0.05834 0.16094 -0.06366 0.16268 -0.06459 C 0.17813 -0.0801 0.16667 -0.06158 0.17674 -0.07385 C 0.18577 -0.08519 0.19393 -0.10162 0.20348 -0.11042 C 0.20816 -0.12431 0.20973 -0.13681 0.21598 -0.14237 C 0.22032 -0.15533 0.22518 -0.16783 0.23004 -0.17917 C 0.23889 -0.20116 0.23021 -0.17547 0.24098 -0.19769 C 0.24271 -0.20116 0.24393 -0.20741 0.24566 -0.21158 C 0.24705 -0.21459 0.24879 -0.21713 0.25035 -0.22037 C 0.25243 -0.22963 0.25295 -0.25116 0.2566 -0.24815 C 0.26389 -0.24098 0.27136 -0.22662 0.27709 -0.21158 C 0.28038 -0.20278 0.28334 -0.19306 0.28646 -0.1838 C 0.28802 -0.17917 0.29115 -0.17037 0.29115 -0.16968 C 0.29514 -0.13565 0.28976 -0.17801 0.29584 -0.14237 C 0.29861 -0.12639 0.29931 -0.10834 0.30209 -0.09237 C 0.30382 -0.06088 0.30087 -0.02593 0.30521 0.00393 C 0.30625 0.01134 0.31042 0.00092 0.31302 -0.0007 C 0.31806 -0.01551 0.31962 -0.03056 0.32552 -0.0419 C 0.33091 -0.08982 0.329 -0.14445 0.33021 -0.19306 C 0.33056 -0.20741 0.33351 -0.23426 0.33351 -0.2338 " pathEditMode="relative" rAng="0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25714B"/>
                </a:solidFill>
                <a:latin typeface="AGCooperCyr" pitchFamily="34" charset="0"/>
              </a:rPr>
              <a:t>Отдохнули глазки?</a:t>
            </a:r>
            <a:endParaRPr lang="ru-RU" dirty="0">
              <a:solidFill>
                <a:srgbClr val="25714B"/>
              </a:solidFill>
              <a:latin typeface="AGCooperCyr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625857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GCooperCyr" pitchFamily="34" charset="0"/>
              </a:rPr>
              <a:t>Продолжим урок!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GCooperCyr" pitchFamily="34" charset="0"/>
            </a:endParaRPr>
          </a:p>
        </p:txBody>
      </p:sp>
      <p:pic>
        <p:nvPicPr>
          <p:cNvPr id="21508" name="Picture 4" descr="http://img-fotki.yandex.ru/get/4519/28791514.49/0_6c6a3_d8e5c665_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928670"/>
            <a:ext cx="1905000" cy="1962150"/>
          </a:xfrm>
          <a:prstGeom prst="rect">
            <a:avLst/>
          </a:prstGeom>
          <a:noFill/>
        </p:spPr>
      </p:pic>
      <p:pic>
        <p:nvPicPr>
          <p:cNvPr id="21510" name="Picture 6" descr="http://s61.radikal.ru/i173/1010/fb/b52af15037c0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71876"/>
            <a:ext cx="4987929" cy="28030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5714B"/>
                </a:solidFill>
                <a:latin typeface="Georgia" pitchFamily="18" charset="0"/>
              </a:rPr>
              <a:t>Использованный материал</a:t>
            </a:r>
            <a:endParaRPr lang="ru-RU" dirty="0">
              <a:solidFill>
                <a:srgbClr val="25714B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ru-RU" sz="2000" dirty="0" smtClean="0">
                <a:latin typeface="Georgia" pitchFamily="18" charset="0"/>
              </a:rPr>
              <a:t>1. Шаблон презентации </a:t>
            </a:r>
            <a:r>
              <a:rPr lang="en-US" sz="2000" dirty="0" smtClean="0">
                <a:latin typeface="Georgia" pitchFamily="18" charset="0"/>
              </a:rPr>
              <a:t>PowerPoint -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hlinkClick r:id="rId2"/>
              </a:rPr>
              <a:t>http://pedsovet.su/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dirty="0" smtClean="0">
                <a:latin typeface="Georgia" pitchFamily="18" charset="0"/>
              </a:rPr>
              <a:t>2. </a:t>
            </a:r>
            <a:r>
              <a:rPr lang="ru-RU" sz="2000" dirty="0" smtClean="0">
                <a:latin typeface="Georgia" pitchFamily="18" charset="0"/>
              </a:rPr>
              <a:t>Ромашка </a:t>
            </a:r>
            <a:r>
              <a:rPr lang="en-US" sz="2000" dirty="0" smtClean="0">
                <a:solidFill>
                  <a:srgbClr val="0000FF"/>
                </a:solidFill>
                <a:latin typeface="Georgia" pitchFamily="18" charset="0"/>
                <a:hlinkClick r:id="rId3"/>
              </a:rPr>
              <a:t>http://i048.radikal.ru/0908/17/e9f4fd98b0d6.png</a:t>
            </a:r>
            <a:endParaRPr lang="ru-RU" sz="2000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3. Лист - </a:t>
            </a:r>
            <a:r>
              <a:rPr lang="en-US" sz="2000" dirty="0" smtClean="0">
                <a:solidFill>
                  <a:srgbClr val="0000FF"/>
                </a:solidFill>
                <a:latin typeface="Georgia" pitchFamily="18" charset="0"/>
                <a:hlinkClick r:id="rId4"/>
              </a:rPr>
              <a:t>http://www.lenagold.ru/fon/clipart/l/list/kras/list08.jpg</a:t>
            </a:r>
            <a:endParaRPr lang="ru-RU" sz="2000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4. Ежик с листьями - </a:t>
            </a:r>
            <a:r>
              <a:rPr lang="en-US" sz="2000" dirty="0" smtClean="0">
                <a:solidFill>
                  <a:srgbClr val="0000FF"/>
                </a:solidFill>
                <a:latin typeface="Georgia" pitchFamily="18" charset="0"/>
                <a:hlinkClick r:id="rId5"/>
              </a:rPr>
              <a:t>http://www.lenagold.ru/fon/clipart/e/egik/egiky41.jpg</a:t>
            </a:r>
            <a:endParaRPr lang="ru-RU" sz="2000" dirty="0" smtClean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5. Анимационная картинка Маша -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hlinkClick r:id="rId6"/>
              </a:rPr>
              <a:t>fotki.yandex.ru</a:t>
            </a:r>
            <a:endParaRPr lang="ru-RU" sz="2000" dirty="0" smtClean="0"/>
          </a:p>
          <a:p>
            <a:r>
              <a:rPr lang="ru-RU" sz="2000" dirty="0" smtClean="0">
                <a:latin typeface="Georgia" pitchFamily="18" charset="0"/>
              </a:rPr>
              <a:t>6. Медведь с указкой - </a:t>
            </a:r>
            <a:r>
              <a:rPr lang="en-US" sz="2000" dirty="0" smtClean="0">
                <a:solidFill>
                  <a:srgbClr val="0000FF"/>
                </a:solidFill>
                <a:latin typeface="Georgia" pitchFamily="18" charset="0"/>
              </a:rPr>
              <a:t>http://s61.radikal.ru/i173/1010/fb/b52af15037c0t.jpg</a:t>
            </a:r>
            <a:endParaRPr lang="ru-RU" sz="2000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95_OTF</Template>
  <TotalTime>230</TotalTime>
  <Words>87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для начальной школы</vt:lpstr>
      <vt:lpstr>Гимнастика  для глаз</vt:lpstr>
      <vt:lpstr>Раз – налево, два – направо,  Три – наверх, четыре — вниз.  А теперь по кругу смотрим,  Чтобы лучше видеть мир. </vt:lpstr>
      <vt:lpstr>Презентация PowerPoint</vt:lpstr>
      <vt:lpstr>Презентация PowerPoint</vt:lpstr>
      <vt:lpstr>Ах, как листики летят,  Всеми красками горят  Лист кленовый, лист резной,  Разноцветный, расписной. </vt:lpstr>
      <vt:lpstr>Презентация PowerPoint</vt:lpstr>
      <vt:lpstr>Отдохнули глазки?</vt:lpstr>
      <vt:lpstr>Использованный материал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 для глаз</dc:title>
  <dc:creator>пользователь</dc:creator>
  <cp:lastModifiedBy>Пользователь Windows</cp:lastModifiedBy>
  <cp:revision>24</cp:revision>
  <dcterms:created xsi:type="dcterms:W3CDTF">2013-01-13T03:39:07Z</dcterms:created>
  <dcterms:modified xsi:type="dcterms:W3CDTF">2016-03-20T11:03:25Z</dcterms:modified>
</cp:coreProperties>
</file>