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66"/>
    <a:srgbClr val="3A07C9"/>
    <a:srgbClr val="800080"/>
    <a:srgbClr val="800000"/>
    <a:srgbClr val="A8E03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4A56-6DD6-4BB2-9109-DC39ACA2960E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6BC8-9F89-41DD-A712-3C1F48753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4A56-6DD6-4BB2-9109-DC39ACA2960E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6BC8-9F89-41DD-A712-3C1F48753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4A56-6DD6-4BB2-9109-DC39ACA2960E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6BC8-9F89-41DD-A712-3C1F48753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4A56-6DD6-4BB2-9109-DC39ACA2960E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6BC8-9F89-41DD-A712-3C1F48753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4A56-6DD6-4BB2-9109-DC39ACA2960E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6BC8-9F89-41DD-A712-3C1F48753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4A56-6DD6-4BB2-9109-DC39ACA2960E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6BC8-9F89-41DD-A712-3C1F48753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4A56-6DD6-4BB2-9109-DC39ACA2960E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6BC8-9F89-41DD-A712-3C1F48753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4A56-6DD6-4BB2-9109-DC39ACA2960E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6BC8-9F89-41DD-A712-3C1F48753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4A56-6DD6-4BB2-9109-DC39ACA2960E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6BC8-9F89-41DD-A712-3C1F48753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4A56-6DD6-4BB2-9109-DC39ACA2960E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6BC8-9F89-41DD-A712-3C1F48753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4A56-6DD6-4BB2-9109-DC39ACA2960E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6BC8-9F89-41DD-A712-3C1F48753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34A56-6DD6-4BB2-9109-DC39ACA2960E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A6BC8-9F89-41DD-A712-3C1F48753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714511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Весна</a:t>
            </a:r>
            <a:endParaRPr lang="ru-RU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kruglov2502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2143116"/>
            <a:ext cx="7286676" cy="4277082"/>
          </a:xfrm>
          <a:prstGeom prst="rect">
            <a:avLst/>
          </a:prstGeom>
          <a:ln>
            <a:noFill/>
          </a:ln>
          <a:effectLst>
            <a:glow rad="101600">
              <a:srgbClr val="FFFF00">
                <a:alpha val="60000"/>
              </a:srgbClr>
            </a:glow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</a:rPr>
              <a:t>Состояние природы весной</a:t>
            </a:r>
            <a:endParaRPr lang="ru-RU" dirty="0">
              <a:ln>
                <a:solidFill>
                  <a:srgbClr val="FFFF00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5" name="Содержимое 4" descr="80084027_287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697" t="1754" r="3281" b="1754"/>
          <a:stretch>
            <a:fillRect/>
          </a:stretch>
        </p:blipFill>
        <p:spPr>
          <a:xfrm>
            <a:off x="357158" y="1857364"/>
            <a:ext cx="4143404" cy="3929090"/>
          </a:xfrm>
          <a:ln>
            <a:noFill/>
          </a:ln>
          <a:effectLst>
            <a:glow rad="228600">
              <a:srgbClr val="FFFF00">
                <a:alpha val="40000"/>
              </a:srgbClr>
            </a:glo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Солнце растапливает сугробы , бегут весенние ручьи.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Вода из луж пропитывает землю, появляется молодая трава.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Вода напоит деревья, и у них набухнут почки</a:t>
            </a:r>
            <a:r>
              <a:rPr lang="ru-RU" b="1" i="1" dirty="0" smtClean="0">
                <a:solidFill>
                  <a:srgbClr val="7030A0"/>
                </a:solidFill>
              </a:rPr>
              <a:t>.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Март</a:t>
            </a:r>
            <a:endParaRPr lang="ru-RU" sz="9600" b="1" dirty="0">
              <a:ln>
                <a:solidFill>
                  <a:srgbClr val="FFFF00"/>
                </a:solidFill>
              </a:ln>
              <a:solidFill>
                <a:srgbClr val="00B05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6248" y="1600200"/>
            <a:ext cx="4572032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Март </a:t>
            </a:r>
            <a:r>
              <a:rPr lang="ru-RU" b="1" dirty="0" err="1" smtClean="0"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протальник</a:t>
            </a:r>
            <a:r>
              <a:rPr lang="ru-RU" b="1" dirty="0" smtClean="0"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</a:t>
            </a:r>
            <a:r>
              <a:rPr lang="ru-RU" b="1" dirty="0"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— первый месяц </a:t>
            </a:r>
            <a:r>
              <a:rPr lang="ru-RU" b="1" dirty="0" smtClean="0"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весны. Теплеет </a:t>
            </a:r>
            <a:r>
              <a:rPr lang="ru-RU" b="1" dirty="0"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ясное солнце. Раньше рассветает, позднее смеркается. Это замечательный переходный месяц: начало его выглядит зимой, а конец — настоящей весной, с пробуждением природы, с обилием света и птичьих запевок.</a:t>
            </a:r>
          </a:p>
        </p:txBody>
      </p:sp>
      <p:pic>
        <p:nvPicPr>
          <p:cNvPr id="5" name="Содержимое 4" descr="0c0e622424a340b0a14b92de698fe84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034" y="2071678"/>
            <a:ext cx="4038600" cy="4038600"/>
          </a:xfrm>
          <a:effectLst>
            <a:glow rad="101600">
              <a:srgbClr val="FFFF00">
                <a:alpha val="60000"/>
              </a:srgbClr>
            </a:glo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4848625_p4090628.jpg"/>
          <p:cNvPicPr>
            <a:picLocks noChangeAspect="1"/>
          </p:cNvPicPr>
          <p:nvPr/>
        </p:nvPicPr>
        <p:blipFill>
          <a:blip r:embed="rId2" cstate="print"/>
          <a:srcRect l="18750" t="4557" r="3125" b="4303"/>
          <a:stretch>
            <a:fillRect/>
          </a:stretch>
        </p:blipFill>
        <p:spPr>
          <a:xfrm>
            <a:off x="517893" y="428604"/>
            <a:ext cx="3839793" cy="3071834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4572000" y="642918"/>
            <a:ext cx="35004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Прилетели с юга вестники весны- шумные грачи</a:t>
            </a:r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.</a:t>
            </a:r>
            <a:endParaRPr lang="ru-RU" dirty="0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7" name="Рисунок 6" descr="250354288.jpg"/>
          <p:cNvPicPr>
            <a:picLocks noChangeAspect="1"/>
          </p:cNvPicPr>
          <p:nvPr/>
        </p:nvPicPr>
        <p:blipFill>
          <a:blip r:embed="rId3" cstate="print"/>
          <a:srcRect l="1737" t="2407" r="2705" b="6107"/>
          <a:stretch>
            <a:fillRect/>
          </a:stretch>
        </p:blipFill>
        <p:spPr>
          <a:xfrm>
            <a:off x="4572000" y="3643314"/>
            <a:ext cx="3929090" cy="2714644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571472" y="4000504"/>
            <a:ext cx="3786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Зайцы меняют шубку с белой на серую</a:t>
            </a:r>
            <a:endParaRPr lang="ru-RU" sz="3600" b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3504893_mm8.jpg"/>
          <p:cNvPicPr>
            <a:picLocks noChangeAspect="1"/>
          </p:cNvPicPr>
          <p:nvPr/>
        </p:nvPicPr>
        <p:blipFill>
          <a:blip r:embed="rId2" cstate="print"/>
          <a:srcRect l="5591" r="7566" b="9197"/>
          <a:stretch>
            <a:fillRect/>
          </a:stretch>
        </p:blipFill>
        <p:spPr>
          <a:xfrm>
            <a:off x="500034" y="357166"/>
            <a:ext cx="4439158" cy="3143271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5286380" y="500042"/>
            <a:ext cx="32861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Расцвела на проталинах мать-и-мачеха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b-317082.jpg"/>
          <p:cNvPicPr>
            <a:picLocks noChangeAspect="1"/>
          </p:cNvPicPr>
          <p:nvPr/>
        </p:nvPicPr>
        <p:blipFill>
          <a:blip r:embed="rId3" cstate="print"/>
          <a:srcRect l="14844" t="14020" r="14062" b="9765"/>
          <a:stretch>
            <a:fillRect/>
          </a:stretch>
        </p:blipFill>
        <p:spPr>
          <a:xfrm>
            <a:off x="4071934" y="3071810"/>
            <a:ext cx="4897907" cy="3500462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428596" y="4071942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У оленей растут новые рога.</a:t>
            </a:r>
            <a:endParaRPr lang="ru-RU" sz="3600" b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</a:rPr>
              <a:t>Апрель</a:t>
            </a:r>
            <a:endParaRPr lang="ru-RU" sz="9600" dirty="0">
              <a:ln>
                <a:solidFill>
                  <a:srgbClr val="FFFF00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5" name="Содержимое 4" descr="99379069_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143116"/>
            <a:ext cx="4210080" cy="3571900"/>
          </a:xfrm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1600200"/>
            <a:ext cx="4186238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3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Апрель- </a:t>
            </a:r>
            <a:r>
              <a:rPr lang="ru-RU" sz="39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Снегогон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3000" b="1" dirty="0" smtClean="0"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Потоком со всех склонов как хлынет вода. Гонит снег апрель прочь и зиму вместе с ним прогоняет, от того и "</a:t>
            </a:r>
            <a:r>
              <a:rPr lang="ru-RU" sz="3000" b="1" dirty="0" err="1" smtClean="0"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Снегогоном</a:t>
            </a:r>
            <a:r>
              <a:rPr lang="ru-RU" sz="3000" b="1" dirty="0" smtClean="0"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" прозвали. Оголяется темная и сырая земля, почва готовится к цветению, лес просыпается от пения птиц.</a:t>
            </a:r>
            <a:endParaRPr lang="ru-RU" sz="3000" b="1" dirty="0">
              <a:solidFill>
                <a:srgbClr val="7030A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1071546"/>
            <a:ext cx="6929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 </a:t>
            </a:r>
            <a:r>
              <a:rPr lang="ru-RU" sz="4000" dirty="0" smtClean="0"/>
              <a:t> </a:t>
            </a:r>
            <a:r>
              <a:rPr lang="ru-RU" sz="36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Зацветает     ольха</a:t>
            </a:r>
            <a:endParaRPr lang="ru-RU" sz="36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7030A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6" name="Рисунок 5" descr="12705221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357166"/>
            <a:ext cx="3903369" cy="3307854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7" name="Рисунок 6" descr="0044-075-TSvetjot-verb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214554"/>
            <a:ext cx="4522337" cy="4214818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5000628" y="4071942"/>
            <a:ext cx="37862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На вербе распустились пушисто-желтые от пыльцы шари</a:t>
            </a:r>
            <a:r>
              <a:rPr lang="ru-RU" sz="28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ки-цветы</a:t>
            </a:r>
            <a:endParaRPr lang="ru-RU" sz="28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7030A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7818" y="928670"/>
            <a:ext cx="3571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У воды цветет калужница</a:t>
            </a:r>
            <a:endParaRPr lang="ru-RU" sz="40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3" name="Рисунок 2" descr="0_30f3_c40be81b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4381499" cy="3286124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4" name="Рисунок 3" descr="106ed39d387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9559" y="3143248"/>
            <a:ext cx="4691128" cy="3518346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500034" y="4143380"/>
            <a:ext cx="4071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Появились весенние грибы сморчки</a:t>
            </a:r>
            <a:endParaRPr lang="ru-RU" sz="36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4876" y="500042"/>
            <a:ext cx="3929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С юга прилетели утки</a:t>
            </a:r>
            <a:endParaRPr lang="ru-RU" sz="3200" b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285720" y="4000504"/>
            <a:ext cx="371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Бабочки порхают с цветка на цветок</a:t>
            </a:r>
            <a:endParaRPr lang="ru-RU" sz="3200" b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5" name="Рисунок 4" descr="93a7d0b71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3071810"/>
            <a:ext cx="4762512" cy="3571884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6" name="Рисунок 5" descr="9587a33abc734ed67a79ee1ed0f76780-666x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14290"/>
            <a:ext cx="4281962" cy="3214686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177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Весна</vt:lpstr>
      <vt:lpstr>Состояние природы весной</vt:lpstr>
      <vt:lpstr>Март</vt:lpstr>
      <vt:lpstr>Слайд 4</vt:lpstr>
      <vt:lpstr>Слайд 5</vt:lpstr>
      <vt:lpstr>Апрель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RePack by SPecialiST</cp:lastModifiedBy>
  <cp:revision>49</cp:revision>
  <dcterms:created xsi:type="dcterms:W3CDTF">2014-04-15T11:43:01Z</dcterms:created>
  <dcterms:modified xsi:type="dcterms:W3CDTF">2016-03-22T16:22:44Z</dcterms:modified>
</cp:coreProperties>
</file>