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3" r:id="rId4"/>
    <p:sldId id="264" r:id="rId5"/>
    <p:sldId id="258" r:id="rId6"/>
    <p:sldId id="259" r:id="rId7"/>
    <p:sldId id="266" r:id="rId8"/>
    <p:sldId id="260" r:id="rId9"/>
    <p:sldId id="261" r:id="rId10"/>
    <p:sldId id="262" r:id="rId11"/>
    <p:sldId id="267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4E4E-678C-4601-B802-229534BC3B0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24E4E-678C-4601-B802-229534BC3B0E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184B-23AD-48C7-A7C2-BA438A28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786058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Monotype Corsiva" pitchFamily="66" charset="0"/>
              </a:rPr>
              <a:t>ЗВУКИ </a:t>
            </a:r>
            <a:r>
              <a:rPr lang="ru-RU" sz="8800" dirty="0" smtClean="0">
                <a:solidFill>
                  <a:srgbClr val="00B0F0"/>
                </a:solidFill>
                <a:latin typeface="Monotype Corsiva" pitchFamily="66" charset="0"/>
              </a:rPr>
              <a:t>Б </a:t>
            </a:r>
            <a:r>
              <a:rPr lang="ru-RU" sz="8800" dirty="0" smtClean="0">
                <a:latin typeface="Monotype Corsiva" pitchFamily="66" charset="0"/>
              </a:rPr>
              <a:t>И </a:t>
            </a:r>
            <a:r>
              <a:rPr lang="ru-RU" sz="8800" dirty="0" smtClean="0">
                <a:solidFill>
                  <a:srgbClr val="00B050"/>
                </a:solidFill>
                <a:latin typeface="Monotype Corsiva" pitchFamily="66" charset="0"/>
              </a:rPr>
              <a:t>Б</a:t>
            </a:r>
            <a:r>
              <a:rPr lang="en-US" sz="8800" dirty="0" smtClean="0">
                <a:solidFill>
                  <a:srgbClr val="00B050"/>
                </a:solidFill>
                <a:latin typeface="Monotype Corsiva" pitchFamily="66" charset="0"/>
              </a:rPr>
              <a:t>’</a:t>
            </a:r>
            <a:endParaRPr lang="ru-RU" sz="8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281106"/>
          </a:xfrm>
        </p:spPr>
        <p:txBody>
          <a:bodyPr/>
          <a:lstStyle/>
          <a:p>
            <a:r>
              <a:rPr lang="ru-RU" dirty="0" smtClean="0"/>
              <a:t>Выполнил: воспитатель </a:t>
            </a:r>
          </a:p>
          <a:p>
            <a:r>
              <a:rPr lang="ru-RU" dirty="0" err="1" smtClean="0"/>
              <a:t>Гондалева</a:t>
            </a:r>
            <a:r>
              <a:rPr lang="ru-RU" dirty="0" smtClean="0"/>
              <a:t>  А.М.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96291" y="627106"/>
            <a:ext cx="785819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Р</a:t>
            </a: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Ю</a:t>
            </a: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585452">
            <a:off x="2957513" y="485775"/>
            <a:ext cx="169862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74975" y="646113"/>
            <a:ext cx="46038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 rot="19933222">
            <a:off x="3311525" y="485775"/>
            <a:ext cx="44450" cy="3317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8670925" y="1338263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29688" y="1071563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6072145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Ш</a:t>
            </a:r>
          </a:p>
        </p:txBody>
      </p:sp>
      <p:sp>
        <p:nvSpPr>
          <p:cNvPr id="82" name="Овал 81"/>
          <p:cNvSpPr/>
          <p:nvPr/>
        </p:nvSpPr>
        <p:spPr>
          <a:xfrm>
            <a:off x="7143750" y="1500188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500034" y="200024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Ф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6882240" flipH="1">
            <a:off x="2110581" y="545307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4529455">
            <a:off x="2577307" y="718344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2471738" y="671513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4529455">
            <a:off x="2505869" y="432594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4529455">
            <a:off x="2077244" y="718344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2544749" y="442892"/>
            <a:ext cx="428628" cy="4286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5135513" y="1233472"/>
            <a:ext cx="428629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214282" y="128586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8572528" y="428604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7215206" y="1071546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3714744" y="1785926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 rot="2149859">
            <a:off x="4282708" y="2419629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 rot="17447951">
            <a:off x="6572250" y="1928813"/>
            <a:ext cx="357187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 rot="1817353"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 rot="1279228">
            <a:off x="928688" y="35718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19653907">
            <a:off x="2479687" y="2272791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0" name="Picture 2" descr="незнайка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2051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9" descr="C41-33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900" y="3892550"/>
            <a:ext cx="20701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071538" y="500042"/>
            <a:ext cx="2087564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Звук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786446" y="428604"/>
            <a:ext cx="2014540" cy="7905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chemeClr val="accent2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Буква </a:t>
            </a:r>
          </a:p>
        </p:txBody>
      </p:sp>
      <p:pic>
        <p:nvPicPr>
          <p:cNvPr id="10" name="Picture 12" descr="ру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214686"/>
            <a:ext cx="2374902" cy="1275410"/>
          </a:xfrm>
          <a:prstGeom prst="rect">
            <a:avLst/>
          </a:prstGeom>
          <a:noFill/>
        </p:spPr>
      </p:pic>
      <p:pic>
        <p:nvPicPr>
          <p:cNvPr id="11" name="Picture 13" descr="BOO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116214"/>
            <a:ext cx="2400305" cy="1168713"/>
          </a:xfrm>
          <a:prstGeom prst="rect">
            <a:avLst/>
          </a:prstGeom>
          <a:noFill/>
        </p:spPr>
      </p:pic>
      <p:pic>
        <p:nvPicPr>
          <p:cNvPr id="12" name="Picture 14" descr="1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643050"/>
            <a:ext cx="2958345" cy="923928"/>
          </a:xfrm>
          <a:prstGeom prst="rect">
            <a:avLst/>
          </a:prstGeom>
          <a:noFill/>
        </p:spPr>
      </p:pic>
      <p:pic>
        <p:nvPicPr>
          <p:cNvPr id="13" name="Picture 15" descr="ух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571612"/>
            <a:ext cx="1601685" cy="1785950"/>
          </a:xfrm>
          <a:prstGeom prst="rect">
            <a:avLst/>
          </a:prstGeom>
          <a:noFill/>
        </p:spPr>
      </p:pic>
      <p:pic>
        <p:nvPicPr>
          <p:cNvPr id="14" name="Picture 24" descr="41R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572008"/>
            <a:ext cx="2604417" cy="1381130"/>
          </a:xfrm>
          <a:prstGeom prst="rect">
            <a:avLst/>
          </a:prstGeom>
          <a:noFill/>
        </p:spPr>
      </p:pic>
      <p:sp>
        <p:nvSpPr>
          <p:cNvPr id="15" name="WordArt 25"/>
          <p:cNvSpPr>
            <a:spLocks noChangeArrowheads="1" noChangeShapeType="1" noTextEdit="1"/>
          </p:cNvSpPr>
          <p:nvPr/>
        </p:nvSpPr>
        <p:spPr bwMode="auto">
          <a:xfrm>
            <a:off x="7164388" y="4005263"/>
            <a:ext cx="14382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3491880" cy="6858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0000" b="1" dirty="0" smtClean="0">
                <a:ln/>
                <a:latin typeface="Times New Roman" pitchFamily="18" charset="0"/>
                <a:cs typeface="Times New Roman" pitchFamily="18" charset="0"/>
              </a:rPr>
              <a:t>Б</a:t>
            </a:r>
            <a:endParaRPr lang="ru-RU" sz="50000" b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3957101" cy="240065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50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1052736"/>
            <a:ext cx="18722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0" b="1" dirty="0" smtClean="0">
                <a:ln/>
                <a:latin typeface="Times New Roman" pitchFamily="18" charset="0"/>
                <a:ea typeface="+mj-ea"/>
                <a:cs typeface="Times New Roman" pitchFamily="18" charset="0"/>
              </a:rPr>
              <a:t>б</a:t>
            </a:r>
            <a:endParaRPr lang="ru-RU" sz="3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зображение буквы Б"/>
          <p:cNvPicPr/>
          <p:nvPr/>
        </p:nvPicPr>
        <p:blipFill>
          <a:blip r:embed="rId2" cstate="print"/>
          <a:srcRect r="70943"/>
          <a:stretch>
            <a:fillRect/>
          </a:stretch>
        </p:blipFill>
        <p:spPr bwMode="auto">
          <a:xfrm>
            <a:off x="0" y="1124744"/>
            <a:ext cx="40679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зображение буквы Б"/>
          <p:cNvPicPr/>
          <p:nvPr/>
        </p:nvPicPr>
        <p:blipFill>
          <a:blip r:embed="rId2" cstate="print"/>
          <a:srcRect l="66901"/>
          <a:stretch>
            <a:fillRect/>
          </a:stretch>
        </p:blipFill>
        <p:spPr bwMode="auto">
          <a:xfrm>
            <a:off x="5220072" y="1268760"/>
            <a:ext cx="36358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492375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619250" y="620713"/>
            <a:ext cx="5976938" cy="172878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МОЛОДЦЫ!!!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97216" y="1419208"/>
            <a:ext cx="5974720" cy="40896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56637" y="880121"/>
            <a:ext cx="5987788" cy="48296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41729" y="1396726"/>
            <a:ext cx="5790278" cy="39501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47000" y="1275192"/>
            <a:ext cx="5974720" cy="40896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38497" y="1409948"/>
            <a:ext cx="5356497" cy="432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97471" y="1399273"/>
            <a:ext cx="5121059" cy="41399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974867" cy="203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357430"/>
            <a:ext cx="2496794" cy="210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72066" y="428604"/>
          <a:ext cx="3782291" cy="1330037"/>
        </p:xfrm>
        <a:graphic>
          <a:graphicData uri="http://schemas.openxmlformats.org/drawingml/2006/table">
            <a:tbl>
              <a:tblPr/>
              <a:tblGrid>
                <a:gridCol w="1205346"/>
                <a:gridCol w="1318363"/>
                <a:gridCol w="1258582"/>
              </a:tblGrid>
              <a:tr h="13300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143504" y="2643182"/>
          <a:ext cx="3782291" cy="1330037"/>
        </p:xfrm>
        <a:graphic>
          <a:graphicData uri="http://schemas.openxmlformats.org/drawingml/2006/table">
            <a:tbl>
              <a:tblPr/>
              <a:tblGrid>
                <a:gridCol w="1205346"/>
                <a:gridCol w="1318363"/>
                <a:gridCol w="1258582"/>
              </a:tblGrid>
              <a:tr h="13300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143504" y="5143512"/>
          <a:ext cx="3782291" cy="1330037"/>
        </p:xfrm>
        <a:graphic>
          <a:graphicData uri="http://schemas.openxmlformats.org/drawingml/2006/table">
            <a:tbl>
              <a:tblPr/>
              <a:tblGrid>
                <a:gridCol w="1205346"/>
                <a:gridCol w="1318363"/>
                <a:gridCol w="1258582"/>
              </a:tblGrid>
              <a:tr h="13300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rot="16200000" flipH="1">
            <a:off x="1785918" y="2357430"/>
            <a:ext cx="3929090" cy="23574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2607455" y="1607331"/>
            <a:ext cx="2500330" cy="2000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2500298" y="3500438"/>
            <a:ext cx="2714644" cy="2143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588224" y="2852936"/>
            <a:ext cx="857256" cy="93431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572264" y="642918"/>
            <a:ext cx="857256" cy="934314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364088" y="5301208"/>
            <a:ext cx="857256" cy="93431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1959882" cy="199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3491880" cy="6858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0000" b="1" dirty="0" smtClean="0">
                <a:ln/>
                <a:latin typeface="Times New Roman" pitchFamily="18" charset="0"/>
                <a:cs typeface="Times New Roman" pitchFamily="18" charset="0"/>
              </a:rPr>
              <a:t>Б</a:t>
            </a:r>
            <a:endParaRPr lang="ru-RU" sz="50000" b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3957101" cy="240065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50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1052736"/>
            <a:ext cx="18722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0" b="1" dirty="0" smtClean="0">
                <a:ln/>
                <a:latin typeface="Times New Roman" pitchFamily="18" charset="0"/>
                <a:ea typeface="+mj-ea"/>
                <a:cs typeface="Times New Roman" pitchFamily="18" charset="0"/>
              </a:rPr>
              <a:t>б</a:t>
            </a:r>
            <a:endParaRPr lang="ru-RU" sz="3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24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ЗВУКИ Б И Б’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</vt:lpstr>
      <vt:lpstr>Слайд 10</vt:lpstr>
      <vt:lpstr>Б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Б И Б’</dc:title>
  <dc:creator>Master</dc:creator>
  <cp:lastModifiedBy>Анна</cp:lastModifiedBy>
  <cp:revision>23</cp:revision>
  <dcterms:created xsi:type="dcterms:W3CDTF">2012-02-19T17:33:45Z</dcterms:created>
  <dcterms:modified xsi:type="dcterms:W3CDTF">2012-02-29T11:51:33Z</dcterms:modified>
</cp:coreProperties>
</file>