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2" r:id="rId3"/>
    <p:sldId id="27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ocuments%20and%20Settings\Admin\&#1052;&#1086;&#1080;%20&#1076;&#1086;&#1082;&#1091;&#1084;&#1077;&#1085;&#1090;&#1099;\Downloads\&#1089;&#1082;&#1072;&#1079;&#1082;&#1080;\&#1087;&#1088;&#1077;&#1079;&#1077;&#1085;&#1090;&#1072;&#1094;&#1080;&#1080;%20&#1089;&#1082;&#1072;&#1079;&#1086;&#1082;\&#1087;&#1088;&#1077;&#1079;&#1077;&#1085;&#1090;&#1072;&#1094;&#1080;&#1103;%20&#1058;&#1088;&#1080;%20&#1084;&#1077;&#1076;&#1074;&#1077;&#1076;&#1103;\16.tri_medvedya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ocuments%20and%20Settings\Admin\&#1052;&#1086;&#1080;%20&#1076;&#1086;&#1082;&#1091;&#1084;&#1077;&#1085;&#1090;&#1099;\Downloads\&#1089;&#1082;&#1072;&#1079;&#1082;&#1080;\&#1087;&#1088;&#1077;&#1079;&#1077;&#1085;&#1090;&#1072;&#1094;&#1080;&#1080;%20&#1089;&#1082;&#1072;&#1079;&#1086;&#1082;\&#1087;&#1088;&#1077;&#1079;&#1077;&#1085;&#1090;&#1072;&#1094;&#1080;&#1103;%20&#1058;&#1088;&#1080;%20&#1084;&#1077;&#1076;&#1074;&#1077;&#1076;&#1103;\17.tri_medvedya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ocuments and Settings\Admin\Мои документы\Downloads\сказки\три медведя\три медведя_готовые\в-спальне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16.tri_medved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8532440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752" y="0"/>
            <a:ext cx="4752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17.tri_medved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8244408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66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528" y="1124744"/>
            <a:ext cx="8568952" cy="259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</a:rPr>
              <a:t>Для работы использованы картинки из Интернета, преобразованные в формат </a:t>
            </a: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</a:rPr>
              <a:t>gif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</a:rPr>
              <a:t>. А так же звуковой файл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26-Tri medvedya.mp3</a:t>
            </a: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</a:rPr>
              <a:t>разделенный на фрагменты</a:t>
            </a:r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32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31640" y="3933056"/>
            <a:ext cx="5753100" cy="17145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dirty="0" smtClean="0">
                <a:solidFill>
                  <a:srgbClr val="FF0000"/>
                </a:solidFill>
                <a:latin typeface="Arial Black" pitchFamily="34" charset="0"/>
              </a:rPr>
              <a:t>КОНЕЦ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26</Words>
  <Application>Microsoft Office PowerPoint</Application>
  <PresentationFormat>Экран (4:3)</PresentationFormat>
  <Paragraphs>2</Paragraphs>
  <Slides>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1_Тема Office</vt:lpstr>
      <vt:lpstr>Слайд 1</vt:lpstr>
      <vt:lpstr>Слайд 2</vt:lpstr>
      <vt:lpstr>Слайд 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56</cp:revision>
  <dcterms:created xsi:type="dcterms:W3CDTF">2013-07-28T07:29:07Z</dcterms:created>
  <dcterms:modified xsi:type="dcterms:W3CDTF">2013-12-22T14:11:32Z</dcterms:modified>
</cp:coreProperties>
</file>