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Admin\&#1052;&#1086;&#1080;%20&#1076;&#1086;&#1082;&#1091;&#1084;&#1077;&#1085;&#1090;&#1099;\Downloads\&#1089;&#1082;&#1072;&#1079;&#1082;&#1080;\&#1087;&#1088;&#1077;&#1079;&#1077;&#1085;&#1090;&#1072;&#1094;&#1080;&#1080;%20&#1089;&#1082;&#1072;&#1079;&#1086;&#1082;\&#1087;&#1088;&#1077;&#1079;&#1077;&#1085;&#1090;&#1072;&#1094;&#1080;&#1103;%20&#1058;&#1088;&#1080;%20&#1084;&#1077;&#1076;&#1074;&#1077;&#1076;&#1103;\14.tri_medvedya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Admin\&#1052;&#1086;&#1080;%20&#1076;&#1086;&#1082;&#1091;&#1084;&#1077;&#1085;&#1090;&#1099;\Downloads\&#1089;&#1082;&#1072;&#1079;&#1082;&#1080;\&#1087;&#1088;&#1077;&#1079;&#1077;&#1085;&#1090;&#1072;&#1094;&#1080;&#1080;%20&#1089;&#1082;&#1072;&#1079;&#1086;&#1082;\&#1087;&#1088;&#1077;&#1079;&#1077;&#1085;&#1090;&#1072;&#1094;&#1080;&#1103;%20&#1058;&#1088;&#1080;%20&#1084;&#1077;&#1076;&#1074;&#1077;&#1076;&#1103;\15.tri_medvedya.mp3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Admin\Мои документы\Downloads\сказки\три медведя\три медведя_готовые\медведи-ревут-из_за-стульев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14.tri_medved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388424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 and Settings\Admin\Мои документы\Downloads\сказки\три медведя\три медведя_готовые\в-спальне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15.tri_medved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604448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0</Words>
  <Application>Microsoft Office PowerPoint</Application>
  <PresentationFormat>Экран (4:3)</PresentationFormat>
  <Paragraphs>0</Paragraphs>
  <Slides>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1_Тема Office</vt:lpstr>
      <vt:lpstr>Слайд 1</vt:lpstr>
      <vt:lpstr>Слайд 2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56</cp:revision>
  <dcterms:created xsi:type="dcterms:W3CDTF">2013-07-28T07:29:07Z</dcterms:created>
  <dcterms:modified xsi:type="dcterms:W3CDTF">2013-12-22T14:11:30Z</dcterms:modified>
</cp:coreProperties>
</file>