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12.tri_medvedya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13.tri_medvedya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ocuments and Settings\Admin\Мои документы\Downloads\сказки\три медведя\три медведя_готовые\Маша_спит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12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32440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Мои документы\Downloads\сказки\три медведя\три медведя_готовые\медведи_пришли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13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46043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0</Words>
  <Application>Microsoft Office PowerPoint</Application>
  <PresentationFormat>Экран (4:3)</PresentationFormat>
  <Paragraphs>0</Paragraphs>
  <Slides>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1_Тема Office</vt:lpstr>
      <vt:lpstr>Слайд 1</vt:lpstr>
      <vt:lpstr>Слайд 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2013-07-28T07:29:07Z</dcterms:created>
  <dcterms:modified xsi:type="dcterms:W3CDTF">2013-12-22T14:08:59Z</dcterms:modified>
</cp:coreProperties>
</file>