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Documents%20and%20Settings\Admin\&#1052;&#1086;&#1080;%20&#1076;&#1086;&#1082;&#1091;&#1084;&#1077;&#1085;&#1090;&#1099;\Downloads\&#1089;&#1082;&#1072;&#1079;&#1082;&#1080;\&#1087;&#1088;&#1077;&#1079;&#1077;&#1085;&#1090;&#1072;&#1094;&#1080;&#1080;%20&#1089;&#1082;&#1072;&#1079;&#1086;&#1082;\&#1087;&#1088;&#1077;&#1079;&#1077;&#1085;&#1090;&#1072;&#1094;&#1080;&#1103;%20&#1058;&#1088;&#1080;%20&#1084;&#1077;&#1076;&#1074;&#1077;&#1076;&#1103;\10.tri_medvedya.mp3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Documents%20and%20Settings\Admin\&#1052;&#1086;&#1080;%20&#1076;&#1086;&#1082;&#1091;&#1084;&#1077;&#1085;&#1090;&#1099;\Downloads\&#1089;&#1082;&#1072;&#1079;&#1082;&#1080;\&#1087;&#1088;&#1077;&#1079;&#1077;&#1085;&#1090;&#1072;&#1094;&#1080;&#1080;%20&#1089;&#1082;&#1072;&#1079;&#1086;&#1082;\&#1087;&#1088;&#1077;&#1079;&#1077;&#1085;&#1090;&#1072;&#1094;&#1080;&#1103;%20&#1058;&#1088;&#1080;%20&#1084;&#1077;&#1076;&#1074;&#1077;&#1076;&#1103;\11.tri_medvedya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0.tri_medved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8676456" y="6237312"/>
            <a:ext cx="304800" cy="304800"/>
          </a:xfrm>
          <a:prstGeom prst="rect">
            <a:avLst/>
          </a:prstGeom>
        </p:spPr>
      </p:pic>
      <p:pic>
        <p:nvPicPr>
          <p:cNvPr id="1026" name="Picture 2" descr="D:\Documents and Settings\Admin\Мои документы\Downloads\сказки\три медведя\три медведя_готовые\10_Маша_с-_чашкой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6588" y="1"/>
            <a:ext cx="7452319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1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 and Settings\Admin\Мои документы\Downloads\сказки\три медведя\photo\кровать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3933056"/>
            <a:ext cx="3528392" cy="2469875"/>
          </a:xfrm>
          <a:prstGeom prst="rect">
            <a:avLst/>
          </a:prstGeom>
          <a:noFill/>
        </p:spPr>
      </p:pic>
      <p:pic>
        <p:nvPicPr>
          <p:cNvPr id="2051" name="Picture 3" descr="D:\Documents and Settings\Admin\Мои документы\Downloads\сказки\три медведя\photo\кровать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7704" y="260648"/>
            <a:ext cx="5004048" cy="3260212"/>
          </a:xfrm>
          <a:prstGeom prst="rect">
            <a:avLst/>
          </a:prstGeom>
          <a:noFill/>
        </p:spPr>
      </p:pic>
      <p:pic>
        <p:nvPicPr>
          <p:cNvPr id="2052" name="Picture 4" descr="D:\Documents and Settings\Admin\Мои документы\Downloads\сказки\три медведя\photo\кровать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3717032"/>
            <a:ext cx="4392488" cy="2823743"/>
          </a:xfrm>
          <a:prstGeom prst="rect">
            <a:avLst/>
          </a:prstGeom>
          <a:noFill/>
        </p:spPr>
      </p:pic>
      <p:pic>
        <p:nvPicPr>
          <p:cNvPr id="6" name="11.tri_medved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 flipV="1">
            <a:off x="7956376" y="1844824"/>
            <a:ext cx="432048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0</Words>
  <Application>Microsoft Office PowerPoint</Application>
  <PresentationFormat>Экран (4:3)</PresentationFormat>
  <Paragraphs>0</Paragraphs>
  <Slides>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1_Тема Office</vt:lpstr>
      <vt:lpstr>Слайд 1</vt:lpstr>
      <vt:lpstr>Слайд 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55</cp:revision>
  <dcterms:created xsi:type="dcterms:W3CDTF">2013-07-28T07:29:07Z</dcterms:created>
  <dcterms:modified xsi:type="dcterms:W3CDTF">2013-12-22T14:08:15Z</dcterms:modified>
</cp:coreProperties>
</file>