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8" r:id="rId4"/>
    <p:sldId id="258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54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CC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Documents%20and%20Settings\Admin\&#1052;&#1086;&#1080;%20&#1076;&#1086;&#1082;&#1091;&#1084;&#1077;&#1085;&#1090;&#1099;\Downloads\&#1089;&#1082;&#1072;&#1079;&#1082;&#1080;\&#1087;&#1088;&#1077;&#1079;&#1077;&#1085;&#1090;&#1072;&#1094;&#1080;&#1080;%20&#1089;&#1082;&#1072;&#1079;&#1086;&#1082;\&#1087;&#1088;&#1077;&#1079;&#1077;&#1085;&#1090;&#1072;&#1094;&#1080;&#1103;%20&#1058;&#1088;&#1080;%20&#1084;&#1077;&#1076;&#1074;&#1077;&#1076;&#1103;\01.tri_medvedya.mp3" TargetMode="Externa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Documents%20and%20Settings\Admin\&#1052;&#1086;&#1080;%20&#1076;&#1086;&#1082;&#1091;&#1084;&#1077;&#1085;&#1090;&#1099;\Downloads\&#1089;&#1082;&#1072;&#1079;&#1082;&#1080;\&#1087;&#1088;&#1077;&#1079;&#1077;&#1085;&#1090;&#1072;&#1094;&#1080;&#1080;%20&#1089;&#1082;&#1072;&#1079;&#1086;&#1082;\&#1087;&#1088;&#1077;&#1079;&#1077;&#1085;&#1090;&#1072;&#1094;&#1080;&#1103;%20&#1058;&#1088;&#1080;%20&#1084;&#1077;&#1076;&#1074;&#1077;&#1076;&#1103;\02.tri_medvedya.mp3" TargetMode="Externa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Documents%20and%20Settings\Admin\&#1052;&#1086;&#1080;%20&#1076;&#1086;&#1082;&#1091;&#1084;&#1077;&#1085;&#1090;&#1099;\Downloads\&#1089;&#1082;&#1072;&#1079;&#1082;&#1080;\&#1087;&#1088;&#1077;&#1079;&#1077;&#1085;&#1090;&#1072;&#1094;&#1080;&#1080;%20&#1089;&#1082;&#1072;&#1079;&#1086;&#1082;\&#1087;&#1088;&#1077;&#1079;&#1077;&#1085;&#1090;&#1072;&#1094;&#1080;&#1103;%20&#1058;&#1088;&#1080;%20&#1084;&#1077;&#1076;&#1074;&#1077;&#1076;&#1103;\03.tri_medvedya.mp3" TargetMode="Externa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Documents%20and%20Settings\Admin\&#1052;&#1086;&#1080;%20&#1076;&#1086;&#1082;&#1091;&#1084;&#1077;&#1085;&#1090;&#1099;\Downloads\&#1089;&#1082;&#1072;&#1079;&#1082;&#1080;\&#1087;&#1088;&#1077;&#1079;&#1077;&#1085;&#1090;&#1072;&#1094;&#1080;&#1080;%20&#1089;&#1082;&#1072;&#1079;&#1086;&#1082;\&#1087;&#1088;&#1077;&#1079;&#1077;&#1085;&#1090;&#1072;&#1094;&#1080;&#1103;%20&#1058;&#1088;&#1080;%20&#1084;&#1077;&#1076;&#1074;&#1077;&#1076;&#1103;\04.tri_medvedya.mp3" TargetMode="Externa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CC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004048" y="980728"/>
            <a:ext cx="3888432" cy="2736304"/>
          </a:xfrm>
        </p:spPr>
        <p:txBody>
          <a:bodyPr>
            <a:norm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</a:rPr>
              <a:t>Три медведя</a:t>
            </a:r>
            <a:endParaRPr lang="ru-RU" sz="7200" b="1" dirty="0">
              <a:solidFill>
                <a:srgbClr val="FF000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788024" y="4149080"/>
            <a:ext cx="4176464" cy="2160240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ru-RU" b="1" dirty="0" smtClean="0">
                <a:solidFill>
                  <a:srgbClr val="FF0000"/>
                </a:solidFill>
              </a:rPr>
              <a:t>Автор презентации: </a:t>
            </a:r>
            <a:endParaRPr lang="en-US" b="1" dirty="0" smtClean="0">
              <a:solidFill>
                <a:srgbClr val="FF0000"/>
              </a:solidFill>
            </a:endParaRPr>
          </a:p>
          <a:p>
            <a:pPr algn="l"/>
            <a:r>
              <a:rPr lang="ru-RU" b="1" dirty="0" smtClean="0">
                <a:solidFill>
                  <a:srgbClr val="FF0000"/>
                </a:solidFill>
              </a:rPr>
              <a:t>Козлова Ф.Н.</a:t>
            </a:r>
          </a:p>
          <a:p>
            <a:pPr algn="l"/>
            <a:r>
              <a:rPr lang="ru-RU" b="1" dirty="0" smtClean="0">
                <a:solidFill>
                  <a:srgbClr val="FF0000"/>
                </a:solidFill>
              </a:rPr>
              <a:t>воспитатель МАДОУ «Центр развития ребенка –детский сад «Сказка»</a:t>
            </a:r>
          </a:p>
          <a:p>
            <a:pPr algn="l"/>
            <a:r>
              <a:rPr lang="ru-RU" b="1" dirty="0" smtClean="0">
                <a:solidFill>
                  <a:srgbClr val="FF0000"/>
                </a:solidFill>
              </a:rPr>
              <a:t>г. Белоярский, </a:t>
            </a:r>
            <a:r>
              <a:rPr lang="ru-RU" b="1" dirty="0" err="1" smtClean="0">
                <a:solidFill>
                  <a:srgbClr val="FF0000"/>
                </a:solidFill>
              </a:rPr>
              <a:t>ХМАО-Югра</a:t>
            </a:r>
            <a:r>
              <a:rPr lang="ru-RU" b="1" dirty="0" smtClean="0">
                <a:solidFill>
                  <a:srgbClr val="FF0000"/>
                </a:solidFill>
              </a:rPr>
              <a:t>, Тюменской области</a:t>
            </a:r>
          </a:p>
        </p:txBody>
      </p:sp>
      <p:pic>
        <p:nvPicPr>
          <p:cNvPr id="6" name="01.tri_medvedy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email"/>
          <a:stretch>
            <a:fillRect/>
          </a:stretch>
        </p:blipFill>
        <p:spPr>
          <a:xfrm>
            <a:off x="8532440" y="6165304"/>
            <a:ext cx="304800" cy="304800"/>
          </a:xfrm>
          <a:prstGeom prst="rect">
            <a:avLst/>
          </a:prstGeom>
        </p:spPr>
      </p:pic>
      <p:pic>
        <p:nvPicPr>
          <p:cNvPr id="2050" name="Picture 2" descr="D:\Documents and Settings\Admin\Мои документы\Downloads\сказки\три медведя\ИГРАЕМ В СКАЗКУ  ТРИ МЕДВЕДЯ  - РАЗВИВАЮЩИЕ ИГРЫ ДЛЯ ДЕТЕЙ - ИГРЫ ДЛЯ ДЕТЕЙ - Каталог статей - МИШУТКИНА ШКОЛА_files\12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4669134" cy="6889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ocuments and Settings\Admin\Мои документы\Downloads\сказки\три медведя\три медведя_готовые\1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59181" y="0"/>
            <a:ext cx="9203181" cy="6858000"/>
          </a:xfrm>
          <a:prstGeom prst="rect">
            <a:avLst/>
          </a:prstGeom>
          <a:noFill/>
        </p:spPr>
      </p:pic>
      <p:pic>
        <p:nvPicPr>
          <p:cNvPr id="2" name="02.tri_medvedy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8172400" y="566124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9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Documents and Settings\Admin\Мои документы\Downloads\сказки\три медведя\три медведя_готовые\07_Маша-зашла-в-дом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331" y="0"/>
            <a:ext cx="9140670" cy="6857999"/>
          </a:xfrm>
          <a:prstGeom prst="rect">
            <a:avLst/>
          </a:prstGeom>
          <a:noFill/>
        </p:spPr>
      </p:pic>
      <p:pic>
        <p:nvPicPr>
          <p:cNvPr id="3" name="03.tri_medvedy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8172400" y="558924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34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ocuments and Settings\Admin\Мои документы\Downloads\сказки\три медведя\три медведя_готовые\портреты4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</p:spPr>
      </p:pic>
      <p:pic>
        <p:nvPicPr>
          <p:cNvPr id="4" name="04.tri_medvedy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8172400" y="602128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51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1049</TotalTime>
  <Words>28</Words>
  <Application>Microsoft Office PowerPoint</Application>
  <PresentationFormat>Экран (4:3)</PresentationFormat>
  <Paragraphs>5</Paragraphs>
  <Slides>4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1_Тема Office</vt:lpstr>
      <vt:lpstr>Три медведя</vt:lpstr>
      <vt:lpstr>Слайд 2</vt:lpstr>
      <vt:lpstr>Слайд 3</vt:lpstr>
      <vt:lpstr>Слайд 4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54</cp:revision>
  <dcterms:created xsi:type="dcterms:W3CDTF">2013-07-28T07:29:07Z</dcterms:created>
  <dcterms:modified xsi:type="dcterms:W3CDTF">2013-12-20T15:45:02Z</dcterms:modified>
</cp:coreProperties>
</file>