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EB44-5812-43D4-ABEB-7B074603354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517D-D60A-4C49-B0FB-D1D73F5C26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EB44-5812-43D4-ABEB-7B074603354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517D-D60A-4C49-B0FB-D1D73F5C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EB44-5812-43D4-ABEB-7B074603354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517D-D60A-4C49-B0FB-D1D73F5C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EB44-5812-43D4-ABEB-7B074603354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517D-D60A-4C49-B0FB-D1D73F5C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EB44-5812-43D4-ABEB-7B074603354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769517D-D60A-4C49-B0FB-D1D73F5C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EB44-5812-43D4-ABEB-7B074603354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517D-D60A-4C49-B0FB-D1D73F5C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EB44-5812-43D4-ABEB-7B074603354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517D-D60A-4C49-B0FB-D1D73F5C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EB44-5812-43D4-ABEB-7B074603354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517D-D60A-4C49-B0FB-D1D73F5C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EB44-5812-43D4-ABEB-7B074603354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517D-D60A-4C49-B0FB-D1D73F5C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EB44-5812-43D4-ABEB-7B074603354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517D-D60A-4C49-B0FB-D1D73F5C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EB44-5812-43D4-ABEB-7B074603354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9517D-D60A-4C49-B0FB-D1D73F5C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6EEEB44-5812-43D4-ABEB-7B0746033545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69517D-D60A-4C49-B0FB-D1D73F5C26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5;&#1072;&#1076;&#1077;&#1078;&#1076;&#1072;\Desktop\&#1044;&#1077;&#1090;&#1089;&#1082;&#1080;&#1077;%20-%20&#1044;&#1088;&#1091;&#1078;&#1073;&#1072;%20&#1082;&#1088;&#1077;&#1087;&#1082;&#1072;&#1103;%20(Instrumental).mp3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5;&#1072;&#1076;&#1077;&#1078;&#1076;&#1072;\Desktop\&#1041;&#1072;&#1088;&#1073;&#1072;&#1088;&#1080;&#1082;&#1080;%20-%20&#1044;&#1088;&#1091;&#1078;&#1073;&#1072;%20(Instrumental).mp3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928934"/>
            <a:ext cx="8229600" cy="1071570"/>
          </a:xfrm>
        </p:spPr>
        <p:txBody>
          <a:bodyPr>
            <a:normAutofit/>
          </a:bodyPr>
          <a:lstStyle/>
          <a:p>
            <a:r>
              <a:rPr lang="ru-RU" dirty="0" smtClean="0"/>
              <a:t>ЖИЗНЬ БЕЗ КОНФЛИКТОВ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35719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надежда\Desktop\konflikt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29132"/>
            <a:ext cx="3107176" cy="2428868"/>
          </a:xfrm>
          <a:prstGeom prst="rect">
            <a:avLst/>
          </a:prstGeom>
          <a:noFill/>
        </p:spPr>
      </p:pic>
      <p:pic>
        <p:nvPicPr>
          <p:cNvPr id="1027" name="Picture 3" descr="C:\Users\надежда\Desktop\12509_html_598997b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0"/>
            <a:ext cx="4376737" cy="3182937"/>
          </a:xfrm>
          <a:prstGeom prst="rect">
            <a:avLst/>
          </a:prstGeom>
          <a:noFill/>
        </p:spPr>
      </p:pic>
      <p:pic>
        <p:nvPicPr>
          <p:cNvPr id="1028" name="Picture 4" descr="C:\Users\надежда\Desktop\basarilarimiz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06" y="4429132"/>
            <a:ext cx="4500594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358299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+mn-lt"/>
              </a:rPr>
              <a:t>Конфликт (лат.) -- столкновение противоположно направленных (</a:t>
            </a:r>
            <a:r>
              <a:rPr lang="ru-RU" sz="4000" dirty="0" err="1" smtClean="0">
                <a:latin typeface="+mn-lt"/>
              </a:rPr>
              <a:t>внутриличностных</a:t>
            </a:r>
            <a:r>
              <a:rPr lang="ru-RU" sz="4000" dirty="0" smtClean="0">
                <a:latin typeface="+mn-lt"/>
              </a:rPr>
              <a:t>, межличностных, межгрупповых) интересов. </a:t>
            </a:r>
            <a:endParaRPr lang="ru-RU" sz="4000" dirty="0">
              <a:latin typeface="+mn-lt"/>
            </a:endParaRPr>
          </a:p>
        </p:txBody>
      </p:sp>
      <p:pic>
        <p:nvPicPr>
          <p:cNvPr id="2050" name="Picture 2" descr="C:\Users\надежда\Desktop\promo2517483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000504"/>
            <a:ext cx="4972056" cy="2857496"/>
          </a:xfrm>
          <a:prstGeom prst="rect">
            <a:avLst/>
          </a:prstGeom>
          <a:noFill/>
        </p:spPr>
      </p:pic>
      <p:pic>
        <p:nvPicPr>
          <p:cNvPr id="2052" name="Picture 4" descr="C:\Users\надежда\Desktop\cb7d9e5bde1d46944b2915b06468948b-501x3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1975" y="4000504"/>
            <a:ext cx="4772025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Эмоции - это ощущения, которые испытывает человек, сталкиваясь с той или иной ситуацией. </a:t>
            </a:r>
            <a:endParaRPr lang="ru-RU" dirty="0"/>
          </a:p>
        </p:txBody>
      </p:sp>
      <p:pic>
        <p:nvPicPr>
          <p:cNvPr id="4098" name="Picture 2" descr="C:\Users\надежда\Desktop\1252225936_d09dd0bed0b2d0bed0b520d0b8d0b7d0bed0b1d180d0b0d0b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704570"/>
            <a:ext cx="8143932" cy="3939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23632"/>
          </a:xfrm>
        </p:spPr>
        <p:txBody>
          <a:bodyPr>
            <a:normAutofit lnSpcReduction="10000"/>
          </a:bodyPr>
          <a:lstStyle/>
          <a:p>
            <a:r>
              <a:rPr lang="ru-RU" sz="3000" dirty="0" smtClean="0"/>
              <a:t>1.Прежде всего, контролируйте свой гнев.</a:t>
            </a:r>
          </a:p>
          <a:p>
            <a:r>
              <a:rPr lang="ru-RU" sz="3000" dirty="0" smtClean="0"/>
              <a:t>2.Определите, в чем причина.</a:t>
            </a:r>
          </a:p>
          <a:p>
            <a:r>
              <a:rPr lang="ru-RU" sz="3000" dirty="0" smtClean="0"/>
              <a:t>3.Относитесь к другому человеку с уважением.</a:t>
            </a:r>
          </a:p>
          <a:p>
            <a:r>
              <a:rPr lang="ru-RU" sz="3000" dirty="0" smtClean="0"/>
              <a:t>4.Слушайте думая, чтобы понять точку зрения другого человека и учесть ее.</a:t>
            </a:r>
          </a:p>
          <a:p>
            <a:r>
              <a:rPr lang="ru-RU" sz="3000" dirty="0" smtClean="0"/>
              <a:t>5.Придумайте возможные решения и выберите из них те, которые будут приятными, достаточно хорошими и для вашего партнера.</a:t>
            </a:r>
          </a:p>
          <a:p>
            <a:r>
              <a:rPr lang="ru-RU" sz="3000" dirty="0" smtClean="0"/>
              <a:t>6.Постарайтесь реализовать свои решения и проследить, как они</a:t>
            </a:r>
          </a:p>
          <a:p>
            <a:r>
              <a:rPr lang="ru-RU" sz="3000" dirty="0" smtClean="0"/>
              <a:t>работают.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СОВЕТЫ: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Не знаешь, что делать, - не делай.</a:t>
            </a:r>
          </a:p>
          <a:p>
            <a:r>
              <a:rPr lang="ru-RU" dirty="0" smtClean="0"/>
              <a:t>Не ошибается тот, кто ничего не делает. Умей признать ошибку.</a:t>
            </a:r>
          </a:p>
          <a:p>
            <a:r>
              <a:rPr lang="ru-RU" dirty="0" smtClean="0"/>
              <a:t>Любая ситуация нас чему-то учит.</a:t>
            </a:r>
          </a:p>
          <a:p>
            <a:r>
              <a:rPr lang="ru-RU" dirty="0" smtClean="0"/>
              <a:t>Бери лучшее из любого случая.</a:t>
            </a:r>
          </a:p>
          <a:p>
            <a:r>
              <a:rPr lang="ru-RU" dirty="0" smtClean="0"/>
              <a:t>Если чувствуешь, что заходишь в тупик, создай искусственную изоляцию. И воспринимай ее - как удовольствие.</a:t>
            </a:r>
          </a:p>
          <a:p>
            <a:r>
              <a:rPr lang="ru-RU" dirty="0" smtClean="0"/>
              <a:t>Искусственная изоляция помогает нам понять свою позицию пересмотреть или остаться при своем мнении.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дежда\Desktop\картинки\twitter_bird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68248"/>
            <a:ext cx="6786610" cy="6786610"/>
          </a:xfrm>
          <a:prstGeom prst="rect">
            <a:avLst/>
          </a:prstGeom>
          <a:noFill/>
        </p:spPr>
      </p:pic>
      <p:pic>
        <p:nvPicPr>
          <p:cNvPr id="5" name="Детские - Дружба крепкая (Instrumental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072330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4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дежда\Desktop\888557a2fe86-ce5a5212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715436" cy="6461783"/>
          </a:xfrm>
          <a:prstGeom prst="rect">
            <a:avLst/>
          </a:prstGeom>
          <a:noFill/>
        </p:spPr>
      </p:pic>
      <p:pic>
        <p:nvPicPr>
          <p:cNvPr id="4" name="Барбарики - Дружба (Instrumental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628" y="364331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</TotalTime>
  <Words>170</Words>
  <Application>Microsoft Office PowerPoint</Application>
  <PresentationFormat>Экран (4:3)</PresentationFormat>
  <Paragraphs>17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ЖИЗНЬ БЕЗ КОНФЛИКТОВ</vt:lpstr>
      <vt:lpstr>Конфликт (лат.) -- столкновение противоположно направленных (внутриличностных, межличностных, межгрупповых) интересов. </vt:lpstr>
      <vt:lpstr>Эмоции - это ощущения, которые испытывает человек, сталкиваясь с той или иной ситуацией. </vt:lpstr>
      <vt:lpstr>Слайд 4</vt:lpstr>
      <vt:lpstr>СОВЕТЫ: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БЕЗ КОНФЛИКТОВ</dc:title>
  <dc:creator>надежда</dc:creator>
  <cp:lastModifiedBy>надежда</cp:lastModifiedBy>
  <cp:revision>11</cp:revision>
  <dcterms:created xsi:type="dcterms:W3CDTF">2016-03-15T16:37:08Z</dcterms:created>
  <dcterms:modified xsi:type="dcterms:W3CDTF">2016-03-17T18:26:24Z</dcterms:modified>
</cp:coreProperties>
</file>