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91" r:id="rId4"/>
    <p:sldId id="268" r:id="rId5"/>
    <p:sldId id="261" r:id="rId6"/>
    <p:sldId id="266" r:id="rId7"/>
    <p:sldId id="265" r:id="rId8"/>
    <p:sldId id="273" r:id="rId9"/>
    <p:sldId id="262" r:id="rId10"/>
    <p:sldId id="272" r:id="rId11"/>
    <p:sldId id="282" r:id="rId12"/>
    <p:sldId id="274" r:id="rId13"/>
    <p:sldId id="286" r:id="rId14"/>
    <p:sldId id="281" r:id="rId15"/>
    <p:sldId id="290" r:id="rId16"/>
    <p:sldId id="302" r:id="rId17"/>
    <p:sldId id="304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278C6-3650-461E-BCD3-795422503C7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2E96-7E1C-4C44-B7B5-2B30C3C880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7551-A66B-42E6-8114-96E0308499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1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710B-F9B7-4138-957D-044D3ABD6C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6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97AB-5EC5-466B-930D-6B22493DB0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7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47551-A66B-42E6-8114-96E0308499C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87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6AB7-0622-49E8-B7E4-C5EB94CF8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0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A223-31D6-40EB-A1E3-69F6278B9B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0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8BCD-DCF8-4E71-83B9-A3597300FC2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53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00067-0A5B-4E23-A046-6F4186023A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4889-FC8C-4DDE-BBE0-F2DF5991BF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65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8D3D-0665-440F-B33D-758044D260C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60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C96A-CF38-4899-916D-0206F8217CD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0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6AB7-0622-49E8-B7E4-C5EB94CF8A6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93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5D12-5637-48A1-8EDF-112048D185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71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A710B-F9B7-4138-957D-044D3ABD6CF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08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97AB-5EC5-466B-930D-6B22493DB0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19FC5-9ED8-45F2-925B-092A7FC483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A6A2-25A7-4443-BCD9-63B645167B9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C9E4-76FA-49B1-AE72-213CE6B3E9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AA55-14D3-4C52-96C7-C8991A756A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4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203E-4835-4F5E-B055-5CF28CA8A0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AB6A-97B7-43C8-8ABC-AF987111E8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72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7CD80-23C8-44FA-9CEB-600C0ABA25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4F65-CC43-4C56-ACB5-4E041EA3C0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6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6591-FEFF-4899-9F73-7260869B7E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7C6A-8E16-4D3E-8051-172B9BEB3D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8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CBC4-42FE-4760-A35B-37F527BE24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C15E-6FC5-4DAA-B535-D02B31E1D2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24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587F-C70B-428F-AEB3-AC5A311A0B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DE08-700F-4C22-BF33-B49B20ABB8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A223-31D6-40EB-A1E3-69F6278B9B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41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2D5D-C00E-40C1-965C-2FDB8656B6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E618-7E9F-4566-8CDC-8647CC11E4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26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C4A8-8CB8-4E6C-919D-6E0DD0957E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3391-D415-47DB-90DF-FA535DE44A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19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18C2-0871-43D0-AF80-CA25237B803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160B-CB46-44AC-9D05-626328898B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74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2974-47D5-4DF4-A690-0E72DF257D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3CEA-9067-4152-9749-38879D036B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3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8BCD-DCF8-4E71-83B9-A3597300FC2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0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00067-0A5B-4E23-A046-6F4186023A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5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4889-FC8C-4DDE-BBE0-F2DF5991BF7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5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8D3D-0665-440F-B33D-758044D260C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6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C96A-CF38-4899-916D-0206F8217CD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8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5D12-5637-48A1-8EDF-112048D185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2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CC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E4FFF-A9D1-4B69-8D6F-0D8DE122C11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2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CCFF3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E4FFF-A9D1-4B69-8D6F-0D8DE122C11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0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CD06A5-12A9-4A78-B7D6-5353F42678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F9250-5B4B-4A73-BE02-F4A595BB0E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3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portal.ru/sites/default/files/2012/04/23/img_0016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9928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5229225"/>
            <a:ext cx="7991475" cy="10572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tx2"/>
                </a:solidFill>
              </a:rPr>
              <a:t>            МБОУ «Средняя школа № 5» </a:t>
            </a:r>
            <a:r>
              <a:rPr lang="ru-RU" sz="2800" i="1" dirty="0" err="1" smtClean="0">
                <a:solidFill>
                  <a:schemeClr val="tx2"/>
                </a:solidFill>
              </a:rPr>
              <a:t>г.Курск</a:t>
            </a:r>
            <a:endParaRPr lang="ru-RU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en-US" sz="4000" dirty="0" smtClean="0">
                <a:solidFill>
                  <a:prstClr val="black"/>
                </a:solidFill>
                <a:latin typeface="Candara"/>
              </a:rPr>
              <a:t> </a:t>
            </a:r>
            <a:r>
              <a:rPr lang="ru-RU" sz="4000" b="1" dirty="0" smtClean="0">
                <a:solidFill>
                  <a:prstClr val="black"/>
                </a:solidFill>
                <a:latin typeface="Candara"/>
              </a:rPr>
              <a:t>Какое </a:t>
            </a:r>
            <a:r>
              <a:rPr lang="ru-RU" sz="4000" b="1" dirty="0">
                <a:solidFill>
                  <a:prstClr val="black"/>
                </a:solidFill>
                <a:latin typeface="Candara"/>
              </a:rPr>
              <a:t>растение сырым не едят, а когда сварят, - выбрасывают? </a:t>
            </a:r>
          </a:p>
        </p:txBody>
      </p:sp>
      <p:pic>
        <p:nvPicPr>
          <p:cNvPr id="59394" name="Picture 2" descr="http://cdn-nus-1.pinme.ru/photo/49/17/49175810173697883c8f9341c543c6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3501008"/>
            <a:ext cx="3438128" cy="24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g.phombo.com/img1/photocombo/15258/60_Best_Mix_Wallpapers_HQPixsBlog-53.jpg_HQ_Pixs_Blog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6992"/>
            <a:ext cx="48645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854" y="1052736"/>
            <a:ext cx="8856984" cy="1470025"/>
          </a:xfrm>
        </p:spPr>
        <p:txBody>
          <a:bodyPr/>
          <a:lstStyle/>
          <a:p>
            <a:pPr marL="457200" indent="449580" algn="l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Эта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птица не умеет летать, пото­му что у неё вместо крыльев ласты. Птица хорошо ныряет и плавает, до­бывая себе пищу — рыбу,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рачков.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Голова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 спина у птицы чёр­ные, а на брюшке перья белые. Когда птица выходит на берег, то кажется, что идёт человек в нарядном чёрном фраке.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2400" dirty="0">
                <a:latin typeface="Calibri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432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4744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Аквалангист под водой потерял ориентацию. </a:t>
            </a:r>
            <a:endParaRPr lang="ru-RU" sz="3600" kern="0" dirty="0">
              <a:solidFill>
                <a:prstClr val="black">
                  <a:lumMod val="85000"/>
                  <a:lumOff val="15000"/>
                </a:prstClr>
              </a:solidFill>
              <a:latin typeface="Century Gothic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Как он может определить, где верх, а где низ?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http://m001.timesru.com/270/435bbd8a-6977-4dfc-8b85-09aadaf8f5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98043"/>
            <a:ext cx="4608512" cy="30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44824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Сколько минут надо варить яйцо, сваренное в</a:t>
            </a:r>
            <a:r>
              <a:rPr lang="ru-RU" sz="36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крутую?</a:t>
            </a:r>
            <a:endParaRPr lang="ru-RU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http://microstocker.com.ua/upload/image/fotos/big/97af7229349cd0915f0bfc7dd7c297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99150"/>
            <a:ext cx="2352904" cy="29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5" y="1556792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Отгадай задуманное слово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Их заговаривают, скалят, кладут на полку.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http://www.argo-n.ru/upload/normal/121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90" y="4653136"/>
            <a:ext cx="26642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13338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Его задирают, с ним остаются, за него водят.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816" y="151560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u="sng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Отгадай задуманное слово</a:t>
            </a:r>
            <a:r>
              <a:rPr lang="ru-RU" sz="3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>.</a:t>
            </a:r>
          </a:p>
        </p:txBody>
      </p:sp>
      <p:pic>
        <p:nvPicPr>
          <p:cNvPr id="4" name="Picture 6" descr="http://plastikanosa.ru/userfiles/image/Nose%20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448272" cy="239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389" y="260648"/>
            <a:ext cx="7772400" cy="1470025"/>
          </a:xfrm>
        </p:spPr>
        <p:txBody>
          <a:bodyPr/>
          <a:lstStyle/>
          <a:p>
            <a:r>
              <a:rPr lang="ru-RU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ИТОГИ</a:t>
            </a:r>
            <a:endParaRPr lang="ru-RU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9186"/>
            <a:ext cx="4178101" cy="499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4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50000">
              <a:schemeClr val="bg2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75"/>
            <a:ext cx="91694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4065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151" y="782491"/>
            <a:ext cx="89396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sz="2400" b="1" i="1" kern="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игре </a:t>
            </a:r>
            <a:r>
              <a:rPr lang="ru-RU" sz="24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2 команды:    «ПУПС»    «БАМ»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endParaRPr lang="ru-RU" sz="2400" b="1" i="1" kern="0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sz="24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400" b="1" i="1" kern="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команде выбирается капитан</a:t>
            </a:r>
            <a:r>
              <a:rPr lang="ru-RU" sz="24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endParaRPr lang="ru-RU" sz="2400" b="1" i="1" kern="0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sz="24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2400" b="1" i="1" kern="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начале игры </a:t>
            </a:r>
            <a:r>
              <a:rPr lang="ru-RU" sz="24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жеребьёвка (какая команда начнёт игру).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endParaRPr lang="ru-RU" sz="2400" b="1" i="1" kern="0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sz="24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sz="2400" b="1" i="1" kern="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команде </a:t>
            </a:r>
            <a:r>
              <a:rPr lang="ru-RU" sz="24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kern="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«Время!», начинается обсуждение вопроса. На обсуждение </a:t>
            </a:r>
            <a:r>
              <a:rPr lang="ru-RU" sz="24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вопроса-1минута (песочные часы).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endParaRPr lang="ru-RU" sz="2400" b="1" i="1" kern="0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sz="24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</a:t>
            </a:r>
            <a:r>
              <a:rPr lang="ru-RU" sz="2400" b="1" i="1" kern="0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правильный ответ команда получает 5 баллов</a:t>
            </a:r>
            <a:r>
              <a:rPr lang="ru-RU" sz="24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endParaRPr lang="ru-RU" sz="2400" b="1" i="1" kern="0" dirty="0" smtClean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4005C"/>
              </a:buClr>
              <a:buSzPct val="70000"/>
              <a:buFont typeface="Wingdings" pitchFamily="2" charset="2"/>
              <a:buChar char="n"/>
            </a:pPr>
            <a:r>
              <a:rPr lang="ru-RU" sz="2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 ЖИЛИТЬ! </a:t>
            </a:r>
            <a:endParaRPr lang="ru-RU" sz="2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3980" y="87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Правила игры:</a:t>
            </a:r>
            <a:br>
              <a:rPr lang="ru-RU" sz="3600" b="1" i="1" kern="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7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69344"/>
            <a:ext cx="8856984" cy="3627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Древней Руси деньгами служили серебряные бруски – их называли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гривнами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45720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вещь стоила меньше, чем весь брусок, то от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али половину.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Тоже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228600" lvl="0" defTabSz="457200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defTabSz="457200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вопрос!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называлась от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ленная часть серебряного бруска?</a:t>
            </a:r>
            <a:endParaRPr lang="ru-RU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timetolive.ru/images/upload/image/19980912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55" y="3717032"/>
            <a:ext cx="2795414" cy="28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3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122168"/>
            <a:ext cx="8964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Назовите ближайшую к Земле звезду. </a:t>
            </a:r>
            <a:b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  <a:t>Эта звезда видна в дневные часы.</a:t>
            </a:r>
            <a:b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 descr="http://stat17.privet.ru/lr/09299698646550e5acf43d9f33b225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492896"/>
            <a:ext cx="5510119" cy="413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artinki24.ru/uploads/gallery/main/42/kartinki24ru_verblud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2783"/>
            <a:ext cx="5544616" cy="39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046760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Какое животное называют кораблём пустыни?</a:t>
            </a:r>
            <a:b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51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76" y="1340768"/>
            <a:ext cx="89289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Как называется птица,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которая по стволу дерева лазает </a:t>
            </a:r>
            <a:b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вверх и вниз (причём вниз головой) ? </a:t>
            </a:r>
            <a:b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http://www.proza.ru/pics/2011/10/21/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2910354" cy="33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40519"/>
            <a:ext cx="84969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Какое  число  записано  римскими цифрами:   </a:t>
            </a:r>
            <a:r>
              <a:rPr kumimoji="0" lang="ru-RU" sz="48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ХХ</a:t>
            </a:r>
            <a:r>
              <a:rPr kumimoji="0" lang="en-US" sz="48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I</a:t>
            </a:r>
            <a:r>
              <a:rPr kumimoji="0" lang="ru-RU" sz="4800" b="1" i="0" u="none" strike="noStrike" kern="0" cap="none" spc="0" normalizeH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?                    </a:t>
            </a:r>
            <a:br>
              <a:rPr kumimoji="0" lang="ru-RU" sz="4000" b="0" i="0" u="none" strike="noStrike" kern="0" cap="none" spc="0" normalizeH="0" baseline="0" noProof="0" dirty="0" smtClean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http://im8-tub-ru.yandex.net/i?id=13653385-2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4068"/>
            <a:ext cx="5042878" cy="32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04248" y="3804950"/>
            <a:ext cx="11689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kern="0" dirty="0">
                <a:ln w="3175" cmpd="sng">
                  <a:noFill/>
                </a:ln>
                <a:solidFill>
                  <a:prstClr val="black"/>
                </a:solidFill>
                <a:latin typeface="Corbel"/>
              </a:rPr>
              <a:t>21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2359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72" y="1628800"/>
            <a:ext cx="66064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0" dirty="0">
                <a:ln w="3175" cmpd="sng">
                  <a:noFill/>
                </a:ln>
                <a:solidFill>
                  <a:prstClr val="black"/>
                </a:solidFill>
                <a:latin typeface="Corbel"/>
              </a:rPr>
              <a:t>Какое  число  записано  римскими цифрами:   </a:t>
            </a:r>
            <a:r>
              <a:rPr lang="ru-RU" sz="4800" b="1" kern="0" dirty="0" smtClean="0">
                <a:ln w="3175" cmpd="sng">
                  <a:noFill/>
                </a:ln>
                <a:solidFill>
                  <a:prstClr val="black"/>
                </a:solidFill>
                <a:latin typeface="Corbel"/>
              </a:rPr>
              <a:t>Х</a:t>
            </a:r>
            <a:r>
              <a:rPr lang="en-US" sz="6600" b="1" kern="0" dirty="0" smtClean="0">
                <a:ln w="3175" cmpd="sng">
                  <a:noFill/>
                </a:ln>
                <a:solidFill>
                  <a:prstClr val="black"/>
                </a:solidFill>
                <a:latin typeface="Corbel"/>
              </a:rPr>
              <a:t>v</a:t>
            </a:r>
            <a:r>
              <a:rPr lang="ru-RU" sz="4800" b="1" kern="0" dirty="0" smtClean="0">
                <a:ln w="3175" cmpd="sng">
                  <a:noFill/>
                </a:ln>
                <a:solidFill>
                  <a:prstClr val="black"/>
                </a:solidFill>
                <a:latin typeface="Corbel"/>
              </a:rPr>
              <a:t> </a:t>
            </a:r>
            <a:r>
              <a:rPr lang="ru-RU" sz="4000" kern="0" dirty="0">
                <a:ln w="3175" cmpd="sng">
                  <a:noFill/>
                </a:ln>
                <a:solidFill>
                  <a:prstClr val="black"/>
                </a:solidFill>
                <a:latin typeface="Corbel"/>
              </a:rPr>
              <a:t>?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7" y="3501008"/>
            <a:ext cx="5041900" cy="320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4440683"/>
            <a:ext cx="11368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kern="0" dirty="0" smtClean="0">
                <a:ln w="3175" cmpd="sng">
                  <a:noFill/>
                </a:ln>
                <a:solidFill>
                  <a:prstClr val="black"/>
                </a:solidFill>
                <a:latin typeface="Corbel"/>
              </a:rPr>
              <a:t>1</a:t>
            </a:r>
            <a:r>
              <a:rPr lang="en-US" sz="8000" kern="0" dirty="0" smtClean="0">
                <a:ln w="3175" cmpd="sng">
                  <a:noFill/>
                </a:ln>
                <a:solidFill>
                  <a:prstClr val="black"/>
                </a:solidFill>
                <a:latin typeface="Corbel"/>
              </a:rPr>
              <a:t>5</a:t>
            </a:r>
            <a:endParaRPr lang="ru-RU" sz="8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0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212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Оформление по умолчанию</vt:lpstr>
      <vt:lpstr>1_Оформление по умолчанию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Эта птица не умеет летать, пото­му что у неё вместо крыльев ласты. Птица хорошо ныряет и плавает, до­бывая себе пищу — рыбу, рачков.Голова и спина у птицы чёр­ные, а на брюшке перья белые. Когда птица выходит на берег, то кажется, что идёт человек в нарядном чёрном фраке.    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Евгеньевна</dc:creator>
  <cp:lastModifiedBy>Татьяна Евгеньевна</cp:lastModifiedBy>
  <cp:revision>27</cp:revision>
  <dcterms:created xsi:type="dcterms:W3CDTF">2016-03-20T14:22:56Z</dcterms:created>
  <dcterms:modified xsi:type="dcterms:W3CDTF">2016-03-23T18:59:26Z</dcterms:modified>
</cp:coreProperties>
</file>