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79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9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6B6A1-4A20-48A1-AED9-CF88C8B69316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A8689C-41BF-428D-A570-FDADD183448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начало начал</a:t>
          </a:r>
        </a:p>
      </dgm:t>
    </dgm:pt>
    <dgm:pt modelId="{1C6DC2CD-ADB1-480C-A2BD-2F2FFDFBB0C1}" type="parTrans" cxnId="{4515B1AB-5BC3-409A-8AB4-FC2B1ACF9AEF}">
      <dgm:prSet/>
      <dgm:spPr/>
      <dgm:t>
        <a:bodyPr/>
        <a:lstStyle/>
        <a:p>
          <a:endParaRPr lang="ru-RU"/>
        </a:p>
      </dgm:t>
    </dgm:pt>
    <dgm:pt modelId="{E9B1C369-CB29-4740-BA1A-47ACD4794282}" type="sibTrans" cxnId="{4515B1AB-5BC3-409A-8AB4-FC2B1ACF9AEF}">
      <dgm:prSet/>
      <dgm:spPr/>
      <dgm:t>
        <a:bodyPr/>
        <a:lstStyle/>
        <a:p>
          <a:endParaRPr lang="ru-RU"/>
        </a:p>
      </dgm:t>
    </dgm:pt>
    <dgm:pt modelId="{B5EBB92A-4E7A-4060-8E41-E23146A5042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r>
            <a:rPr lang="ru-RU" sz="2000" dirty="0"/>
            <a:t>*ТОРОПЕЦ</a:t>
          </a:r>
        </a:p>
        <a:p>
          <a:r>
            <a:rPr lang="ru-RU" sz="2000" dirty="0"/>
            <a:t>*</a:t>
          </a:r>
          <a:r>
            <a:rPr lang="ru-RU" sz="2000" dirty="0" smtClean="0"/>
            <a:t>ТОРЖОК</a:t>
          </a:r>
          <a:endParaRPr lang="ru-RU" sz="2000" dirty="0"/>
        </a:p>
      </dgm:t>
    </dgm:pt>
    <dgm:pt modelId="{C2D9B9B7-B772-4DEE-8570-706762EC218F}" type="parTrans" cxnId="{6CDF4DCC-E186-4943-87D6-4C8AFD248A5B}">
      <dgm:prSet/>
      <dgm:spPr/>
      <dgm:t>
        <a:bodyPr/>
        <a:lstStyle/>
        <a:p>
          <a:endParaRPr lang="ru-RU"/>
        </a:p>
      </dgm:t>
    </dgm:pt>
    <dgm:pt modelId="{E243082D-20A6-47CC-B25E-B5A8505CE139}" type="sibTrans" cxnId="{6CDF4DCC-E186-4943-87D6-4C8AFD248A5B}">
      <dgm:prSet/>
      <dgm:spPr/>
      <dgm:t>
        <a:bodyPr/>
        <a:lstStyle/>
        <a:p>
          <a:endParaRPr lang="ru-RU"/>
        </a:p>
      </dgm:t>
    </dgm:pt>
    <dgm:pt modelId="{E70ECE33-BDB2-4D11-832E-D8DFE8F80059}">
      <dgm:prSet phldrT="[Текст]" custT="1"/>
      <dgm:spPr/>
      <dgm:t>
        <a:bodyPr/>
        <a:lstStyle/>
        <a:p>
          <a:r>
            <a:rPr lang="ru-RU" sz="2000" b="1"/>
            <a:t>Шитье</a:t>
          </a:r>
        </a:p>
        <a:p>
          <a:r>
            <a:rPr lang="ru-RU" sz="2000"/>
            <a:t>*ТОРЖОК</a:t>
          </a:r>
        </a:p>
      </dgm:t>
    </dgm:pt>
    <dgm:pt modelId="{7889EBB7-A26F-4067-A7C1-6C8ED37910D1}" type="parTrans" cxnId="{51AC3292-09B0-48BA-81FD-B10265045A67}">
      <dgm:prSet/>
      <dgm:spPr/>
      <dgm:t>
        <a:bodyPr/>
        <a:lstStyle/>
        <a:p>
          <a:endParaRPr lang="ru-RU"/>
        </a:p>
      </dgm:t>
    </dgm:pt>
    <dgm:pt modelId="{44ED6A5F-BA84-4578-A5EE-383314B28F56}" type="sibTrans" cxnId="{51AC3292-09B0-48BA-81FD-B10265045A67}">
      <dgm:prSet/>
      <dgm:spPr/>
      <dgm:t>
        <a:bodyPr/>
        <a:lstStyle/>
        <a:p>
          <a:endParaRPr lang="ru-RU"/>
        </a:p>
      </dgm:t>
    </dgm:pt>
    <dgm:pt modelId="{88F1C2FE-3043-471F-A139-9AA98E0E8333}">
      <dgm:prSet phldrT="[Текст]" custT="1"/>
      <dgm:spPr/>
      <dgm:t>
        <a:bodyPr/>
        <a:lstStyle/>
        <a:p>
          <a:r>
            <a:rPr lang="ru-RU" sz="2000" b="1"/>
            <a:t>Посуда</a:t>
          </a:r>
        </a:p>
        <a:p>
          <a:r>
            <a:rPr lang="ru-RU" sz="2000"/>
            <a:t>*ВЫШНИЙ ВОЛОЧОК</a:t>
          </a:r>
        </a:p>
        <a:p>
          <a:r>
            <a:rPr lang="ru-RU" sz="2000"/>
            <a:t>*КОНОКОВО</a:t>
          </a:r>
        </a:p>
      </dgm:t>
    </dgm:pt>
    <dgm:pt modelId="{9E68C092-8EB4-422B-A59A-D6A7FDC5F20D}" type="parTrans" cxnId="{CDFCBA66-2726-49C8-BB7B-A58577C2B93E}">
      <dgm:prSet/>
      <dgm:spPr/>
      <dgm:t>
        <a:bodyPr/>
        <a:lstStyle/>
        <a:p>
          <a:endParaRPr lang="ru-RU"/>
        </a:p>
      </dgm:t>
    </dgm:pt>
    <dgm:pt modelId="{AD74DD62-51F2-49C0-A099-95E92480E3BC}" type="sibTrans" cxnId="{CDFCBA66-2726-49C8-BB7B-A58577C2B93E}">
      <dgm:prSet/>
      <dgm:spPr/>
      <dgm:t>
        <a:bodyPr/>
        <a:lstStyle/>
        <a:p>
          <a:endParaRPr lang="ru-RU"/>
        </a:p>
      </dgm:t>
    </dgm:pt>
    <dgm:pt modelId="{EE6800AA-E60D-4EE9-85A2-A98EC343BF75}">
      <dgm:prSet custT="1"/>
      <dgm:spPr/>
      <dgm:t>
        <a:bodyPr/>
        <a:lstStyle/>
        <a:p>
          <a:r>
            <a:rPr lang="ru-RU" sz="2000" b="1"/>
            <a:t>викторина</a:t>
          </a:r>
          <a:r>
            <a:rPr lang="ru-RU" sz="2600"/>
            <a:t> </a:t>
          </a:r>
          <a:r>
            <a:rPr lang="ru-RU" sz="2000"/>
            <a:t>"ЗНАКОМЫЕ МЕСТА"</a:t>
          </a:r>
        </a:p>
      </dgm:t>
    </dgm:pt>
    <dgm:pt modelId="{868A3D6C-185F-4D3D-ADF4-DE536E7456F4}" type="parTrans" cxnId="{BC8559B6-A777-4695-8623-0DDB61868446}">
      <dgm:prSet/>
      <dgm:spPr/>
      <dgm:t>
        <a:bodyPr/>
        <a:lstStyle/>
        <a:p>
          <a:endParaRPr lang="ru-RU"/>
        </a:p>
      </dgm:t>
    </dgm:pt>
    <dgm:pt modelId="{78C8F9E9-0626-43C5-AD87-7B58967430C2}" type="sibTrans" cxnId="{BC8559B6-A777-4695-8623-0DDB61868446}">
      <dgm:prSet/>
      <dgm:spPr/>
      <dgm:t>
        <a:bodyPr/>
        <a:lstStyle/>
        <a:p>
          <a:endParaRPr lang="ru-RU"/>
        </a:p>
      </dgm:t>
    </dgm:pt>
    <dgm:pt modelId="{3E9227FE-5B05-4225-802E-B01280EFF6E2}" type="pres">
      <dgm:prSet presAssocID="{FAB6B6A1-4A20-48A1-AED9-CF88C8B693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B4FA-C4DD-4731-9206-BCEB2343978D}" type="pres">
      <dgm:prSet presAssocID="{49A8689C-41BF-428D-A570-FDADD183448C}" presName="centerShape" presStyleLbl="node0" presStyleIdx="0" presStyleCnt="1" custScaleX="95080" custScaleY="85577" custLinFactNeighborX="2701" custLinFactNeighborY="9557"/>
      <dgm:spPr/>
      <dgm:t>
        <a:bodyPr/>
        <a:lstStyle/>
        <a:p>
          <a:endParaRPr lang="ru-RU"/>
        </a:p>
      </dgm:t>
    </dgm:pt>
    <dgm:pt modelId="{E7586D98-5478-4E61-9979-5CCA213C8CE8}" type="pres">
      <dgm:prSet presAssocID="{C2D9B9B7-B772-4DEE-8570-706762EC218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F5C875E-7DCE-42EC-9D9D-0D4B38DD1129}" type="pres">
      <dgm:prSet presAssocID="{B5EBB92A-4E7A-4060-8E41-E23146A50426}" presName="node" presStyleLbl="node1" presStyleIdx="0" presStyleCnt="4" custScaleX="114535" custScaleY="165834" custRadScaleRad="107339" custRadScaleInc="-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B3DE8-7962-4F07-ABAD-500038B67D18}" type="pres">
      <dgm:prSet presAssocID="{7889EBB7-A26F-4067-A7C1-6C8ED37910D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4DF5D3DF-78C0-4812-B403-F8AD7E23085E}" type="pres">
      <dgm:prSet presAssocID="{E70ECE33-BDB2-4D11-832E-D8DFE8F80059}" presName="node" presStyleLbl="node1" presStyleIdx="1" presStyleCnt="4" custScaleX="111864" custScaleY="12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4DA9A-8073-4220-8675-EA1B086E3D3F}" type="pres">
      <dgm:prSet presAssocID="{9E68C092-8EB4-422B-A59A-D6A7FDC5F20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23C386DE-29F5-44C2-A388-B89C30EE6132}" type="pres">
      <dgm:prSet presAssocID="{88F1C2FE-3043-471F-A139-9AA98E0E8333}" presName="node" presStyleLbl="node1" presStyleIdx="2" presStyleCnt="4" custScaleX="98655" custScaleY="137805" custRadScaleRad="108820" custRadScaleInc="1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3A2E-D29F-47FB-8F14-35CC9566A21F}" type="pres">
      <dgm:prSet presAssocID="{868A3D6C-185F-4D3D-ADF4-DE536E7456F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AC231E7-C2B2-480E-B63F-54AE10266153}" type="pres">
      <dgm:prSet presAssocID="{EE6800AA-E60D-4EE9-85A2-A98EC343B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2C4D9-6F3E-452B-B6DB-5DACED06825E}" type="presOf" srcId="{C2D9B9B7-B772-4DEE-8570-706762EC218F}" destId="{E7586D98-5478-4E61-9979-5CCA213C8CE8}" srcOrd="0" destOrd="0" presId="urn:microsoft.com/office/officeart/2005/8/layout/radial4"/>
    <dgm:cxn modelId="{AD777D79-2AD6-4F89-95F6-1E11911D72FB}" type="presOf" srcId="{868A3D6C-185F-4D3D-ADF4-DE536E7456F4}" destId="{7B943A2E-D29F-47FB-8F14-35CC9566A21F}" srcOrd="0" destOrd="0" presId="urn:microsoft.com/office/officeart/2005/8/layout/radial4"/>
    <dgm:cxn modelId="{D414736D-0769-4158-8AEB-68C1790C3E1B}" type="presOf" srcId="{49A8689C-41BF-428D-A570-FDADD183448C}" destId="{4695B4FA-C4DD-4731-9206-BCEB2343978D}" srcOrd="0" destOrd="0" presId="urn:microsoft.com/office/officeart/2005/8/layout/radial4"/>
    <dgm:cxn modelId="{5CAD39EA-15DA-4EF4-B711-4550916A0C1F}" type="presOf" srcId="{88F1C2FE-3043-471F-A139-9AA98E0E8333}" destId="{23C386DE-29F5-44C2-A388-B89C30EE6132}" srcOrd="0" destOrd="0" presId="urn:microsoft.com/office/officeart/2005/8/layout/radial4"/>
    <dgm:cxn modelId="{4515B1AB-5BC3-409A-8AB4-FC2B1ACF9AEF}" srcId="{FAB6B6A1-4A20-48A1-AED9-CF88C8B69316}" destId="{49A8689C-41BF-428D-A570-FDADD183448C}" srcOrd="0" destOrd="0" parTransId="{1C6DC2CD-ADB1-480C-A2BD-2F2FFDFBB0C1}" sibTransId="{E9B1C369-CB29-4740-BA1A-47ACD4794282}"/>
    <dgm:cxn modelId="{CDFCBA66-2726-49C8-BB7B-A58577C2B93E}" srcId="{49A8689C-41BF-428D-A570-FDADD183448C}" destId="{88F1C2FE-3043-471F-A139-9AA98E0E8333}" srcOrd="2" destOrd="0" parTransId="{9E68C092-8EB4-422B-A59A-D6A7FDC5F20D}" sibTransId="{AD74DD62-51F2-49C0-A099-95E92480E3BC}"/>
    <dgm:cxn modelId="{993E8798-6B5B-4C85-8F0A-5C6D9DF5DE8A}" type="presOf" srcId="{E70ECE33-BDB2-4D11-832E-D8DFE8F80059}" destId="{4DF5D3DF-78C0-4812-B403-F8AD7E23085E}" srcOrd="0" destOrd="0" presId="urn:microsoft.com/office/officeart/2005/8/layout/radial4"/>
    <dgm:cxn modelId="{82565CE8-2167-46A0-99FF-3F64E0CA4B60}" type="presOf" srcId="{FAB6B6A1-4A20-48A1-AED9-CF88C8B69316}" destId="{3E9227FE-5B05-4225-802E-B01280EFF6E2}" srcOrd="0" destOrd="0" presId="urn:microsoft.com/office/officeart/2005/8/layout/radial4"/>
    <dgm:cxn modelId="{3FACD84A-5BE5-4ABE-B569-F492FF8ACA2F}" type="presOf" srcId="{7889EBB7-A26F-4067-A7C1-6C8ED37910D1}" destId="{4CCB3DE8-7962-4F07-ABAD-500038B67D18}" srcOrd="0" destOrd="0" presId="urn:microsoft.com/office/officeart/2005/8/layout/radial4"/>
    <dgm:cxn modelId="{714EFAB6-4692-4B16-931C-15E3AC37EE28}" type="presOf" srcId="{9E68C092-8EB4-422B-A59A-D6A7FDC5F20D}" destId="{9B24DA9A-8073-4220-8675-EA1B086E3D3F}" srcOrd="0" destOrd="0" presId="urn:microsoft.com/office/officeart/2005/8/layout/radial4"/>
    <dgm:cxn modelId="{38C49191-E9A7-4F5C-92C0-FD63A24BAD61}" type="presOf" srcId="{B5EBB92A-4E7A-4060-8E41-E23146A50426}" destId="{DF5C875E-7DCE-42EC-9D9D-0D4B38DD1129}" srcOrd="0" destOrd="0" presId="urn:microsoft.com/office/officeart/2005/8/layout/radial4"/>
    <dgm:cxn modelId="{6CDF4DCC-E186-4943-87D6-4C8AFD248A5B}" srcId="{49A8689C-41BF-428D-A570-FDADD183448C}" destId="{B5EBB92A-4E7A-4060-8E41-E23146A50426}" srcOrd="0" destOrd="0" parTransId="{C2D9B9B7-B772-4DEE-8570-706762EC218F}" sibTransId="{E243082D-20A6-47CC-B25E-B5A8505CE139}"/>
    <dgm:cxn modelId="{51AC3292-09B0-48BA-81FD-B10265045A67}" srcId="{49A8689C-41BF-428D-A570-FDADD183448C}" destId="{E70ECE33-BDB2-4D11-832E-D8DFE8F80059}" srcOrd="1" destOrd="0" parTransId="{7889EBB7-A26F-4067-A7C1-6C8ED37910D1}" sibTransId="{44ED6A5F-BA84-4578-A5EE-383314B28F56}"/>
    <dgm:cxn modelId="{BC8559B6-A777-4695-8623-0DDB61868446}" srcId="{49A8689C-41BF-428D-A570-FDADD183448C}" destId="{EE6800AA-E60D-4EE9-85A2-A98EC343BF75}" srcOrd="3" destOrd="0" parTransId="{868A3D6C-185F-4D3D-ADF4-DE536E7456F4}" sibTransId="{78C8F9E9-0626-43C5-AD87-7B58967430C2}"/>
    <dgm:cxn modelId="{8AB5979C-06FD-4B0F-A570-D66677A1374A}" type="presOf" srcId="{EE6800AA-E60D-4EE9-85A2-A98EC343BF75}" destId="{CAC231E7-C2B2-480E-B63F-54AE10266153}" srcOrd="0" destOrd="0" presId="urn:microsoft.com/office/officeart/2005/8/layout/radial4"/>
    <dgm:cxn modelId="{5D017E4D-510D-46FF-A1DE-81BF37EB8F54}" type="presParOf" srcId="{3E9227FE-5B05-4225-802E-B01280EFF6E2}" destId="{4695B4FA-C4DD-4731-9206-BCEB2343978D}" srcOrd="0" destOrd="0" presId="urn:microsoft.com/office/officeart/2005/8/layout/radial4"/>
    <dgm:cxn modelId="{3F225015-D2BB-4D0C-A508-CF0F58B33E63}" type="presParOf" srcId="{3E9227FE-5B05-4225-802E-B01280EFF6E2}" destId="{E7586D98-5478-4E61-9979-5CCA213C8CE8}" srcOrd="1" destOrd="0" presId="urn:microsoft.com/office/officeart/2005/8/layout/radial4"/>
    <dgm:cxn modelId="{4AF39F29-4FA7-4C1C-9409-8665DFBF7B3B}" type="presParOf" srcId="{3E9227FE-5B05-4225-802E-B01280EFF6E2}" destId="{DF5C875E-7DCE-42EC-9D9D-0D4B38DD1129}" srcOrd="2" destOrd="0" presId="urn:microsoft.com/office/officeart/2005/8/layout/radial4"/>
    <dgm:cxn modelId="{22C01904-14EE-47EE-ABF5-2169E07BB15D}" type="presParOf" srcId="{3E9227FE-5B05-4225-802E-B01280EFF6E2}" destId="{4CCB3DE8-7962-4F07-ABAD-500038B67D18}" srcOrd="3" destOrd="0" presId="urn:microsoft.com/office/officeart/2005/8/layout/radial4"/>
    <dgm:cxn modelId="{99A0A28A-3AE0-4B55-9864-EEAAFD2E3816}" type="presParOf" srcId="{3E9227FE-5B05-4225-802E-B01280EFF6E2}" destId="{4DF5D3DF-78C0-4812-B403-F8AD7E23085E}" srcOrd="4" destOrd="0" presId="urn:microsoft.com/office/officeart/2005/8/layout/radial4"/>
    <dgm:cxn modelId="{E945616C-1A48-416F-A8A4-4CA6EAC9691C}" type="presParOf" srcId="{3E9227FE-5B05-4225-802E-B01280EFF6E2}" destId="{9B24DA9A-8073-4220-8675-EA1B086E3D3F}" srcOrd="5" destOrd="0" presId="urn:microsoft.com/office/officeart/2005/8/layout/radial4"/>
    <dgm:cxn modelId="{C12E8572-D233-4798-A3AF-829D82A0FBFE}" type="presParOf" srcId="{3E9227FE-5B05-4225-802E-B01280EFF6E2}" destId="{23C386DE-29F5-44C2-A388-B89C30EE6132}" srcOrd="6" destOrd="0" presId="urn:microsoft.com/office/officeart/2005/8/layout/radial4"/>
    <dgm:cxn modelId="{D9BA67E4-E0BC-45B2-B3E8-E248978231A4}" type="presParOf" srcId="{3E9227FE-5B05-4225-802E-B01280EFF6E2}" destId="{7B943A2E-D29F-47FB-8F14-35CC9566A21F}" srcOrd="7" destOrd="0" presId="urn:microsoft.com/office/officeart/2005/8/layout/radial4"/>
    <dgm:cxn modelId="{B5BB0398-F3DE-4C87-A60D-F024E3EBD353}" type="presParOf" srcId="{3E9227FE-5B05-4225-802E-B01280EFF6E2}" destId="{CAC231E7-C2B2-480E-B63F-54AE1026615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6B6A1-4A20-48A1-AED9-CF88C8B69316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A8689C-41BF-428D-A570-FDADD183448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начало начал</a:t>
          </a:r>
        </a:p>
      </dgm:t>
    </dgm:pt>
    <dgm:pt modelId="{1C6DC2CD-ADB1-480C-A2BD-2F2FFDFBB0C1}" type="parTrans" cxnId="{4515B1AB-5BC3-409A-8AB4-FC2B1ACF9AEF}">
      <dgm:prSet/>
      <dgm:spPr/>
      <dgm:t>
        <a:bodyPr/>
        <a:lstStyle/>
        <a:p>
          <a:endParaRPr lang="ru-RU"/>
        </a:p>
      </dgm:t>
    </dgm:pt>
    <dgm:pt modelId="{E9B1C369-CB29-4740-BA1A-47ACD4794282}" type="sibTrans" cxnId="{4515B1AB-5BC3-409A-8AB4-FC2B1ACF9AEF}">
      <dgm:prSet/>
      <dgm:spPr/>
      <dgm:t>
        <a:bodyPr/>
        <a:lstStyle/>
        <a:p>
          <a:endParaRPr lang="ru-RU"/>
        </a:p>
      </dgm:t>
    </dgm:pt>
    <dgm:pt modelId="{B5EBB92A-4E7A-4060-8E41-E23146A5042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r>
            <a:rPr lang="ru-RU" sz="2000" dirty="0"/>
            <a:t>*ТОРОПЕЦ</a:t>
          </a:r>
        </a:p>
        <a:p>
          <a:r>
            <a:rPr lang="ru-RU" sz="2000" dirty="0"/>
            <a:t>*</a:t>
          </a:r>
          <a:r>
            <a:rPr lang="ru-RU" sz="2000" dirty="0" smtClean="0"/>
            <a:t>ТОРЖОК</a:t>
          </a:r>
          <a:endParaRPr lang="ru-RU" sz="2000" dirty="0"/>
        </a:p>
      </dgm:t>
    </dgm:pt>
    <dgm:pt modelId="{C2D9B9B7-B772-4DEE-8570-706762EC218F}" type="parTrans" cxnId="{6CDF4DCC-E186-4943-87D6-4C8AFD248A5B}">
      <dgm:prSet/>
      <dgm:spPr/>
      <dgm:t>
        <a:bodyPr/>
        <a:lstStyle/>
        <a:p>
          <a:endParaRPr lang="ru-RU"/>
        </a:p>
      </dgm:t>
    </dgm:pt>
    <dgm:pt modelId="{E243082D-20A6-47CC-B25E-B5A8505CE139}" type="sibTrans" cxnId="{6CDF4DCC-E186-4943-87D6-4C8AFD248A5B}">
      <dgm:prSet/>
      <dgm:spPr/>
      <dgm:t>
        <a:bodyPr/>
        <a:lstStyle/>
        <a:p>
          <a:endParaRPr lang="ru-RU"/>
        </a:p>
      </dgm:t>
    </dgm:pt>
    <dgm:pt modelId="{E70ECE33-BDB2-4D11-832E-D8DFE8F80059}">
      <dgm:prSet phldrT="[Текст]" custT="1"/>
      <dgm:spPr/>
      <dgm:t>
        <a:bodyPr/>
        <a:lstStyle/>
        <a:p>
          <a:r>
            <a:rPr lang="ru-RU" sz="2000" b="1" dirty="0"/>
            <a:t>Шитье</a:t>
          </a:r>
        </a:p>
        <a:p>
          <a:r>
            <a:rPr lang="ru-RU" sz="2000" dirty="0"/>
            <a:t>*ТОРЖОК</a:t>
          </a:r>
        </a:p>
      </dgm:t>
    </dgm:pt>
    <dgm:pt modelId="{7889EBB7-A26F-4067-A7C1-6C8ED37910D1}" type="parTrans" cxnId="{51AC3292-09B0-48BA-81FD-B10265045A67}">
      <dgm:prSet/>
      <dgm:spPr/>
      <dgm:t>
        <a:bodyPr/>
        <a:lstStyle/>
        <a:p>
          <a:endParaRPr lang="ru-RU"/>
        </a:p>
      </dgm:t>
    </dgm:pt>
    <dgm:pt modelId="{44ED6A5F-BA84-4578-A5EE-383314B28F56}" type="sibTrans" cxnId="{51AC3292-09B0-48BA-81FD-B10265045A67}">
      <dgm:prSet/>
      <dgm:spPr/>
      <dgm:t>
        <a:bodyPr/>
        <a:lstStyle/>
        <a:p>
          <a:endParaRPr lang="ru-RU"/>
        </a:p>
      </dgm:t>
    </dgm:pt>
    <dgm:pt modelId="{88F1C2FE-3043-471F-A139-9AA98E0E8333}">
      <dgm:prSet phldrT="[Текст]" custT="1"/>
      <dgm:spPr/>
      <dgm:t>
        <a:bodyPr/>
        <a:lstStyle/>
        <a:p>
          <a:r>
            <a:rPr lang="ru-RU" sz="2000" b="1" dirty="0"/>
            <a:t>Посуда</a:t>
          </a:r>
        </a:p>
        <a:p>
          <a:r>
            <a:rPr lang="ru-RU" sz="2000" dirty="0"/>
            <a:t>*ВЫШНИЙ ВОЛОЧОК</a:t>
          </a:r>
        </a:p>
        <a:p>
          <a:r>
            <a:rPr lang="ru-RU" sz="2000" dirty="0"/>
            <a:t>*КОНОКОВО</a:t>
          </a:r>
        </a:p>
      </dgm:t>
    </dgm:pt>
    <dgm:pt modelId="{9E68C092-8EB4-422B-A59A-D6A7FDC5F20D}" type="parTrans" cxnId="{CDFCBA66-2726-49C8-BB7B-A58577C2B93E}">
      <dgm:prSet/>
      <dgm:spPr/>
      <dgm:t>
        <a:bodyPr/>
        <a:lstStyle/>
        <a:p>
          <a:endParaRPr lang="ru-RU"/>
        </a:p>
      </dgm:t>
    </dgm:pt>
    <dgm:pt modelId="{AD74DD62-51F2-49C0-A099-95E92480E3BC}" type="sibTrans" cxnId="{CDFCBA66-2726-49C8-BB7B-A58577C2B93E}">
      <dgm:prSet/>
      <dgm:spPr/>
      <dgm:t>
        <a:bodyPr/>
        <a:lstStyle/>
        <a:p>
          <a:endParaRPr lang="ru-RU"/>
        </a:p>
      </dgm:t>
    </dgm:pt>
    <dgm:pt modelId="{EE6800AA-E60D-4EE9-85A2-A98EC343BF75}">
      <dgm:prSet custT="1"/>
      <dgm:spPr/>
      <dgm:t>
        <a:bodyPr/>
        <a:lstStyle/>
        <a:p>
          <a:r>
            <a:rPr lang="ru-RU" sz="2000" b="1" dirty="0"/>
            <a:t>викторина</a:t>
          </a:r>
          <a:r>
            <a:rPr lang="ru-RU" sz="2600" dirty="0"/>
            <a:t> </a:t>
          </a:r>
          <a:r>
            <a:rPr lang="ru-RU" sz="2000" dirty="0"/>
            <a:t>"ЗНАКОМЫЕ МЕСТА"</a:t>
          </a:r>
        </a:p>
      </dgm:t>
    </dgm:pt>
    <dgm:pt modelId="{868A3D6C-185F-4D3D-ADF4-DE536E7456F4}" type="parTrans" cxnId="{BC8559B6-A777-4695-8623-0DDB61868446}">
      <dgm:prSet/>
      <dgm:spPr/>
      <dgm:t>
        <a:bodyPr/>
        <a:lstStyle/>
        <a:p>
          <a:endParaRPr lang="ru-RU"/>
        </a:p>
      </dgm:t>
    </dgm:pt>
    <dgm:pt modelId="{78C8F9E9-0626-43C5-AD87-7B58967430C2}" type="sibTrans" cxnId="{BC8559B6-A777-4695-8623-0DDB61868446}">
      <dgm:prSet/>
      <dgm:spPr/>
      <dgm:t>
        <a:bodyPr/>
        <a:lstStyle/>
        <a:p>
          <a:endParaRPr lang="ru-RU"/>
        </a:p>
      </dgm:t>
    </dgm:pt>
    <dgm:pt modelId="{3E9227FE-5B05-4225-802E-B01280EFF6E2}" type="pres">
      <dgm:prSet presAssocID="{FAB6B6A1-4A20-48A1-AED9-CF88C8B693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B4FA-C4DD-4731-9206-BCEB2343978D}" type="pres">
      <dgm:prSet presAssocID="{49A8689C-41BF-428D-A570-FDADD183448C}" presName="centerShape" presStyleLbl="node0" presStyleIdx="0" presStyleCnt="1" custScaleX="95080" custScaleY="85577" custLinFactNeighborX="2701" custLinFactNeighborY="9557"/>
      <dgm:spPr/>
      <dgm:t>
        <a:bodyPr/>
        <a:lstStyle/>
        <a:p>
          <a:endParaRPr lang="ru-RU"/>
        </a:p>
      </dgm:t>
    </dgm:pt>
    <dgm:pt modelId="{E7586D98-5478-4E61-9979-5CCA213C8CE8}" type="pres">
      <dgm:prSet presAssocID="{C2D9B9B7-B772-4DEE-8570-706762EC218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F5C875E-7DCE-42EC-9D9D-0D4B38DD1129}" type="pres">
      <dgm:prSet presAssocID="{B5EBB92A-4E7A-4060-8E41-E23146A50426}" presName="node" presStyleLbl="node1" presStyleIdx="0" presStyleCnt="4" custScaleX="114535" custScaleY="165834" custRadScaleRad="107339" custRadScaleInc="-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B3DE8-7962-4F07-ABAD-500038B67D18}" type="pres">
      <dgm:prSet presAssocID="{7889EBB7-A26F-4067-A7C1-6C8ED37910D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4DF5D3DF-78C0-4812-B403-F8AD7E23085E}" type="pres">
      <dgm:prSet presAssocID="{E70ECE33-BDB2-4D11-832E-D8DFE8F80059}" presName="node" presStyleLbl="node1" presStyleIdx="1" presStyleCnt="4" custScaleX="111864" custScaleY="12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4DA9A-8073-4220-8675-EA1B086E3D3F}" type="pres">
      <dgm:prSet presAssocID="{9E68C092-8EB4-422B-A59A-D6A7FDC5F20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23C386DE-29F5-44C2-A388-B89C30EE6132}" type="pres">
      <dgm:prSet presAssocID="{88F1C2FE-3043-471F-A139-9AA98E0E8333}" presName="node" presStyleLbl="node1" presStyleIdx="2" presStyleCnt="4" custScaleX="98655" custScaleY="137805" custRadScaleRad="108820" custRadScaleInc="1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3A2E-D29F-47FB-8F14-35CC9566A21F}" type="pres">
      <dgm:prSet presAssocID="{868A3D6C-185F-4D3D-ADF4-DE536E7456F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AC231E7-C2B2-480E-B63F-54AE10266153}" type="pres">
      <dgm:prSet presAssocID="{EE6800AA-E60D-4EE9-85A2-A98EC343B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B8460-CB9D-4F5A-B9E1-15675EA20EC2}" type="presOf" srcId="{7889EBB7-A26F-4067-A7C1-6C8ED37910D1}" destId="{4CCB3DE8-7962-4F07-ABAD-500038B67D18}" srcOrd="0" destOrd="0" presId="urn:microsoft.com/office/officeart/2005/8/layout/radial4"/>
    <dgm:cxn modelId="{90CF1BDB-7263-411E-8BD6-70F4AA9B875B}" type="presOf" srcId="{49A8689C-41BF-428D-A570-FDADD183448C}" destId="{4695B4FA-C4DD-4731-9206-BCEB2343978D}" srcOrd="0" destOrd="0" presId="urn:microsoft.com/office/officeart/2005/8/layout/radial4"/>
    <dgm:cxn modelId="{72A987DD-E12F-483E-BC7C-A40F095FAF53}" type="presOf" srcId="{FAB6B6A1-4A20-48A1-AED9-CF88C8B69316}" destId="{3E9227FE-5B05-4225-802E-B01280EFF6E2}" srcOrd="0" destOrd="0" presId="urn:microsoft.com/office/officeart/2005/8/layout/radial4"/>
    <dgm:cxn modelId="{8A7A3BB4-A65E-4AD6-B368-920D434DF849}" type="presOf" srcId="{B5EBB92A-4E7A-4060-8E41-E23146A50426}" destId="{DF5C875E-7DCE-42EC-9D9D-0D4B38DD1129}" srcOrd="0" destOrd="0" presId="urn:microsoft.com/office/officeart/2005/8/layout/radial4"/>
    <dgm:cxn modelId="{BC8559B6-A777-4695-8623-0DDB61868446}" srcId="{49A8689C-41BF-428D-A570-FDADD183448C}" destId="{EE6800AA-E60D-4EE9-85A2-A98EC343BF75}" srcOrd="3" destOrd="0" parTransId="{868A3D6C-185F-4D3D-ADF4-DE536E7456F4}" sibTransId="{78C8F9E9-0626-43C5-AD87-7B58967430C2}"/>
    <dgm:cxn modelId="{51AC3292-09B0-48BA-81FD-B10265045A67}" srcId="{49A8689C-41BF-428D-A570-FDADD183448C}" destId="{E70ECE33-BDB2-4D11-832E-D8DFE8F80059}" srcOrd="1" destOrd="0" parTransId="{7889EBB7-A26F-4067-A7C1-6C8ED37910D1}" sibTransId="{44ED6A5F-BA84-4578-A5EE-383314B28F56}"/>
    <dgm:cxn modelId="{A694A227-BA9B-4DDC-B1C1-76EFA389B266}" type="presOf" srcId="{868A3D6C-185F-4D3D-ADF4-DE536E7456F4}" destId="{7B943A2E-D29F-47FB-8F14-35CC9566A21F}" srcOrd="0" destOrd="0" presId="urn:microsoft.com/office/officeart/2005/8/layout/radial4"/>
    <dgm:cxn modelId="{C84453AA-689E-405B-B3DB-FB1E4B6CA06A}" type="presOf" srcId="{EE6800AA-E60D-4EE9-85A2-A98EC343BF75}" destId="{CAC231E7-C2B2-480E-B63F-54AE10266153}" srcOrd="0" destOrd="0" presId="urn:microsoft.com/office/officeart/2005/8/layout/radial4"/>
    <dgm:cxn modelId="{7A937C11-D0C1-47CD-AE19-95BEA79B669C}" type="presOf" srcId="{88F1C2FE-3043-471F-A139-9AA98E0E8333}" destId="{23C386DE-29F5-44C2-A388-B89C30EE6132}" srcOrd="0" destOrd="0" presId="urn:microsoft.com/office/officeart/2005/8/layout/radial4"/>
    <dgm:cxn modelId="{4515B1AB-5BC3-409A-8AB4-FC2B1ACF9AEF}" srcId="{FAB6B6A1-4A20-48A1-AED9-CF88C8B69316}" destId="{49A8689C-41BF-428D-A570-FDADD183448C}" srcOrd="0" destOrd="0" parTransId="{1C6DC2CD-ADB1-480C-A2BD-2F2FFDFBB0C1}" sibTransId="{E9B1C369-CB29-4740-BA1A-47ACD4794282}"/>
    <dgm:cxn modelId="{D7A02124-BF20-46C2-8BE0-A39C81943838}" type="presOf" srcId="{9E68C092-8EB4-422B-A59A-D6A7FDC5F20D}" destId="{9B24DA9A-8073-4220-8675-EA1B086E3D3F}" srcOrd="0" destOrd="0" presId="urn:microsoft.com/office/officeart/2005/8/layout/radial4"/>
    <dgm:cxn modelId="{22C10797-4023-4EFD-B004-505EDC13E0BA}" type="presOf" srcId="{E70ECE33-BDB2-4D11-832E-D8DFE8F80059}" destId="{4DF5D3DF-78C0-4812-B403-F8AD7E23085E}" srcOrd="0" destOrd="0" presId="urn:microsoft.com/office/officeart/2005/8/layout/radial4"/>
    <dgm:cxn modelId="{46B55C72-4567-44F1-A80D-97458C3921F0}" type="presOf" srcId="{C2D9B9B7-B772-4DEE-8570-706762EC218F}" destId="{E7586D98-5478-4E61-9979-5CCA213C8CE8}" srcOrd="0" destOrd="0" presId="urn:microsoft.com/office/officeart/2005/8/layout/radial4"/>
    <dgm:cxn modelId="{CDFCBA66-2726-49C8-BB7B-A58577C2B93E}" srcId="{49A8689C-41BF-428D-A570-FDADD183448C}" destId="{88F1C2FE-3043-471F-A139-9AA98E0E8333}" srcOrd="2" destOrd="0" parTransId="{9E68C092-8EB4-422B-A59A-D6A7FDC5F20D}" sibTransId="{AD74DD62-51F2-49C0-A099-95E92480E3BC}"/>
    <dgm:cxn modelId="{6CDF4DCC-E186-4943-87D6-4C8AFD248A5B}" srcId="{49A8689C-41BF-428D-A570-FDADD183448C}" destId="{B5EBB92A-4E7A-4060-8E41-E23146A50426}" srcOrd="0" destOrd="0" parTransId="{C2D9B9B7-B772-4DEE-8570-706762EC218F}" sibTransId="{E243082D-20A6-47CC-B25E-B5A8505CE139}"/>
    <dgm:cxn modelId="{6DEA0BCA-FF6E-4243-BE14-015AE270A3A0}" type="presParOf" srcId="{3E9227FE-5B05-4225-802E-B01280EFF6E2}" destId="{4695B4FA-C4DD-4731-9206-BCEB2343978D}" srcOrd="0" destOrd="0" presId="urn:microsoft.com/office/officeart/2005/8/layout/radial4"/>
    <dgm:cxn modelId="{CD2E0322-41B1-48F8-A7D6-AD4EADBCB022}" type="presParOf" srcId="{3E9227FE-5B05-4225-802E-B01280EFF6E2}" destId="{E7586D98-5478-4E61-9979-5CCA213C8CE8}" srcOrd="1" destOrd="0" presId="urn:microsoft.com/office/officeart/2005/8/layout/radial4"/>
    <dgm:cxn modelId="{AE9BE908-EDB4-4BA1-9821-FF2F9766606C}" type="presParOf" srcId="{3E9227FE-5B05-4225-802E-B01280EFF6E2}" destId="{DF5C875E-7DCE-42EC-9D9D-0D4B38DD1129}" srcOrd="2" destOrd="0" presId="urn:microsoft.com/office/officeart/2005/8/layout/radial4"/>
    <dgm:cxn modelId="{2C4725D8-B61F-47A1-A36F-5B7BD4ED90E5}" type="presParOf" srcId="{3E9227FE-5B05-4225-802E-B01280EFF6E2}" destId="{4CCB3DE8-7962-4F07-ABAD-500038B67D18}" srcOrd="3" destOrd="0" presId="urn:microsoft.com/office/officeart/2005/8/layout/radial4"/>
    <dgm:cxn modelId="{30A8767C-500C-42F9-9B51-8EF6CBC90964}" type="presParOf" srcId="{3E9227FE-5B05-4225-802E-B01280EFF6E2}" destId="{4DF5D3DF-78C0-4812-B403-F8AD7E23085E}" srcOrd="4" destOrd="0" presId="urn:microsoft.com/office/officeart/2005/8/layout/radial4"/>
    <dgm:cxn modelId="{C06663EE-0925-4590-917B-68008F6568EA}" type="presParOf" srcId="{3E9227FE-5B05-4225-802E-B01280EFF6E2}" destId="{9B24DA9A-8073-4220-8675-EA1B086E3D3F}" srcOrd="5" destOrd="0" presId="urn:microsoft.com/office/officeart/2005/8/layout/radial4"/>
    <dgm:cxn modelId="{E6739C74-B26E-4DF8-9041-F55A3123E704}" type="presParOf" srcId="{3E9227FE-5B05-4225-802E-B01280EFF6E2}" destId="{23C386DE-29F5-44C2-A388-B89C30EE6132}" srcOrd="6" destOrd="0" presId="urn:microsoft.com/office/officeart/2005/8/layout/radial4"/>
    <dgm:cxn modelId="{685086E4-0843-4CE2-ABF5-55C8E38AF489}" type="presParOf" srcId="{3E9227FE-5B05-4225-802E-B01280EFF6E2}" destId="{7B943A2E-D29F-47FB-8F14-35CC9566A21F}" srcOrd="7" destOrd="0" presId="urn:microsoft.com/office/officeart/2005/8/layout/radial4"/>
    <dgm:cxn modelId="{BEE82F3B-2B82-48FC-BC24-9B5C5030F606}" type="presParOf" srcId="{3E9227FE-5B05-4225-802E-B01280EFF6E2}" destId="{CAC231E7-C2B2-480E-B63F-54AE1026615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6B6A1-4A20-48A1-AED9-CF88C8B69316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A8689C-41BF-428D-A570-FDADD183448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начало начал</a:t>
          </a:r>
        </a:p>
      </dgm:t>
    </dgm:pt>
    <dgm:pt modelId="{1C6DC2CD-ADB1-480C-A2BD-2F2FFDFBB0C1}" type="parTrans" cxnId="{4515B1AB-5BC3-409A-8AB4-FC2B1ACF9AEF}">
      <dgm:prSet/>
      <dgm:spPr/>
      <dgm:t>
        <a:bodyPr/>
        <a:lstStyle/>
        <a:p>
          <a:endParaRPr lang="ru-RU"/>
        </a:p>
      </dgm:t>
    </dgm:pt>
    <dgm:pt modelId="{E9B1C369-CB29-4740-BA1A-47ACD4794282}" type="sibTrans" cxnId="{4515B1AB-5BC3-409A-8AB4-FC2B1ACF9AEF}">
      <dgm:prSet/>
      <dgm:spPr/>
      <dgm:t>
        <a:bodyPr/>
        <a:lstStyle/>
        <a:p>
          <a:endParaRPr lang="ru-RU"/>
        </a:p>
      </dgm:t>
    </dgm:pt>
    <dgm:pt modelId="{B5EBB92A-4E7A-4060-8E41-E23146A5042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r>
            <a:rPr lang="ru-RU" sz="2000" dirty="0"/>
            <a:t>*ТОРОПЕЦ</a:t>
          </a:r>
        </a:p>
        <a:p>
          <a:r>
            <a:rPr lang="ru-RU" sz="2000" dirty="0"/>
            <a:t>*</a:t>
          </a:r>
          <a:r>
            <a:rPr lang="ru-RU" sz="2000" dirty="0" smtClean="0"/>
            <a:t>ТОРЖОК</a:t>
          </a:r>
          <a:endParaRPr lang="ru-RU" sz="2000" dirty="0"/>
        </a:p>
      </dgm:t>
    </dgm:pt>
    <dgm:pt modelId="{C2D9B9B7-B772-4DEE-8570-706762EC218F}" type="parTrans" cxnId="{6CDF4DCC-E186-4943-87D6-4C8AFD248A5B}">
      <dgm:prSet/>
      <dgm:spPr/>
      <dgm:t>
        <a:bodyPr/>
        <a:lstStyle/>
        <a:p>
          <a:endParaRPr lang="ru-RU"/>
        </a:p>
      </dgm:t>
    </dgm:pt>
    <dgm:pt modelId="{E243082D-20A6-47CC-B25E-B5A8505CE139}" type="sibTrans" cxnId="{6CDF4DCC-E186-4943-87D6-4C8AFD248A5B}">
      <dgm:prSet/>
      <dgm:spPr/>
      <dgm:t>
        <a:bodyPr/>
        <a:lstStyle/>
        <a:p>
          <a:endParaRPr lang="ru-RU"/>
        </a:p>
      </dgm:t>
    </dgm:pt>
    <dgm:pt modelId="{E70ECE33-BDB2-4D11-832E-D8DFE8F80059}">
      <dgm:prSet phldrT="[Текст]" custT="1"/>
      <dgm:spPr/>
      <dgm:t>
        <a:bodyPr/>
        <a:lstStyle/>
        <a:p>
          <a:r>
            <a:rPr lang="ru-RU" sz="2000" b="1" dirty="0"/>
            <a:t>Шитье</a:t>
          </a:r>
        </a:p>
        <a:p>
          <a:r>
            <a:rPr lang="ru-RU" sz="2000" dirty="0"/>
            <a:t>*ТОРЖОК</a:t>
          </a:r>
        </a:p>
      </dgm:t>
    </dgm:pt>
    <dgm:pt modelId="{7889EBB7-A26F-4067-A7C1-6C8ED37910D1}" type="parTrans" cxnId="{51AC3292-09B0-48BA-81FD-B10265045A67}">
      <dgm:prSet/>
      <dgm:spPr/>
      <dgm:t>
        <a:bodyPr/>
        <a:lstStyle/>
        <a:p>
          <a:endParaRPr lang="ru-RU"/>
        </a:p>
      </dgm:t>
    </dgm:pt>
    <dgm:pt modelId="{44ED6A5F-BA84-4578-A5EE-383314B28F56}" type="sibTrans" cxnId="{51AC3292-09B0-48BA-81FD-B10265045A67}">
      <dgm:prSet/>
      <dgm:spPr/>
      <dgm:t>
        <a:bodyPr/>
        <a:lstStyle/>
        <a:p>
          <a:endParaRPr lang="ru-RU"/>
        </a:p>
      </dgm:t>
    </dgm:pt>
    <dgm:pt modelId="{88F1C2FE-3043-471F-A139-9AA98E0E8333}">
      <dgm:prSet phldrT="[Текст]" custT="1"/>
      <dgm:spPr/>
      <dgm:t>
        <a:bodyPr/>
        <a:lstStyle/>
        <a:p>
          <a:r>
            <a:rPr lang="ru-RU" sz="2000" b="1" dirty="0"/>
            <a:t>Посуда</a:t>
          </a:r>
        </a:p>
        <a:p>
          <a:r>
            <a:rPr lang="ru-RU" sz="2000" dirty="0"/>
            <a:t>*ВЫШНИЙ ВОЛОЧОК</a:t>
          </a:r>
        </a:p>
        <a:p>
          <a:r>
            <a:rPr lang="ru-RU" sz="2000" dirty="0"/>
            <a:t>*КОНОКОВО</a:t>
          </a:r>
        </a:p>
      </dgm:t>
    </dgm:pt>
    <dgm:pt modelId="{9E68C092-8EB4-422B-A59A-D6A7FDC5F20D}" type="parTrans" cxnId="{CDFCBA66-2726-49C8-BB7B-A58577C2B93E}">
      <dgm:prSet/>
      <dgm:spPr/>
      <dgm:t>
        <a:bodyPr/>
        <a:lstStyle/>
        <a:p>
          <a:endParaRPr lang="ru-RU"/>
        </a:p>
      </dgm:t>
    </dgm:pt>
    <dgm:pt modelId="{AD74DD62-51F2-49C0-A099-95E92480E3BC}" type="sibTrans" cxnId="{CDFCBA66-2726-49C8-BB7B-A58577C2B93E}">
      <dgm:prSet/>
      <dgm:spPr/>
      <dgm:t>
        <a:bodyPr/>
        <a:lstStyle/>
        <a:p>
          <a:endParaRPr lang="ru-RU"/>
        </a:p>
      </dgm:t>
    </dgm:pt>
    <dgm:pt modelId="{EE6800AA-E60D-4EE9-85A2-A98EC343BF75}">
      <dgm:prSet custT="1"/>
      <dgm:spPr/>
      <dgm:t>
        <a:bodyPr/>
        <a:lstStyle/>
        <a:p>
          <a:r>
            <a:rPr lang="ru-RU" sz="2000" b="1" dirty="0"/>
            <a:t>викторина</a:t>
          </a:r>
          <a:r>
            <a:rPr lang="ru-RU" sz="2600" dirty="0"/>
            <a:t> </a:t>
          </a:r>
          <a:r>
            <a:rPr lang="ru-RU" sz="2000" dirty="0"/>
            <a:t>"ЗНАКОМЫЕ МЕСТА"</a:t>
          </a:r>
        </a:p>
      </dgm:t>
    </dgm:pt>
    <dgm:pt modelId="{868A3D6C-185F-4D3D-ADF4-DE536E7456F4}" type="parTrans" cxnId="{BC8559B6-A777-4695-8623-0DDB61868446}">
      <dgm:prSet/>
      <dgm:spPr/>
      <dgm:t>
        <a:bodyPr/>
        <a:lstStyle/>
        <a:p>
          <a:endParaRPr lang="ru-RU"/>
        </a:p>
      </dgm:t>
    </dgm:pt>
    <dgm:pt modelId="{78C8F9E9-0626-43C5-AD87-7B58967430C2}" type="sibTrans" cxnId="{BC8559B6-A777-4695-8623-0DDB61868446}">
      <dgm:prSet/>
      <dgm:spPr/>
      <dgm:t>
        <a:bodyPr/>
        <a:lstStyle/>
        <a:p>
          <a:endParaRPr lang="ru-RU"/>
        </a:p>
      </dgm:t>
    </dgm:pt>
    <dgm:pt modelId="{3E9227FE-5B05-4225-802E-B01280EFF6E2}" type="pres">
      <dgm:prSet presAssocID="{FAB6B6A1-4A20-48A1-AED9-CF88C8B693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B4FA-C4DD-4731-9206-BCEB2343978D}" type="pres">
      <dgm:prSet presAssocID="{49A8689C-41BF-428D-A570-FDADD183448C}" presName="centerShape" presStyleLbl="node0" presStyleIdx="0" presStyleCnt="1" custScaleX="95080" custScaleY="85577" custLinFactNeighborX="2701" custLinFactNeighborY="9557"/>
      <dgm:spPr/>
      <dgm:t>
        <a:bodyPr/>
        <a:lstStyle/>
        <a:p>
          <a:endParaRPr lang="ru-RU"/>
        </a:p>
      </dgm:t>
    </dgm:pt>
    <dgm:pt modelId="{E7586D98-5478-4E61-9979-5CCA213C8CE8}" type="pres">
      <dgm:prSet presAssocID="{C2D9B9B7-B772-4DEE-8570-706762EC218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F5C875E-7DCE-42EC-9D9D-0D4B38DD1129}" type="pres">
      <dgm:prSet presAssocID="{B5EBB92A-4E7A-4060-8E41-E23146A50426}" presName="node" presStyleLbl="node1" presStyleIdx="0" presStyleCnt="4" custScaleX="114535" custScaleY="165834" custRadScaleRad="107339" custRadScaleInc="-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B3DE8-7962-4F07-ABAD-500038B67D18}" type="pres">
      <dgm:prSet presAssocID="{7889EBB7-A26F-4067-A7C1-6C8ED37910D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4DF5D3DF-78C0-4812-B403-F8AD7E23085E}" type="pres">
      <dgm:prSet presAssocID="{E70ECE33-BDB2-4D11-832E-D8DFE8F80059}" presName="node" presStyleLbl="node1" presStyleIdx="1" presStyleCnt="4" custScaleX="111864" custScaleY="12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4DA9A-8073-4220-8675-EA1B086E3D3F}" type="pres">
      <dgm:prSet presAssocID="{9E68C092-8EB4-422B-A59A-D6A7FDC5F20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23C386DE-29F5-44C2-A388-B89C30EE6132}" type="pres">
      <dgm:prSet presAssocID="{88F1C2FE-3043-471F-A139-9AA98E0E8333}" presName="node" presStyleLbl="node1" presStyleIdx="2" presStyleCnt="4" custScaleX="98655" custScaleY="137805" custRadScaleRad="108820" custRadScaleInc="1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3A2E-D29F-47FB-8F14-35CC9566A21F}" type="pres">
      <dgm:prSet presAssocID="{868A3D6C-185F-4D3D-ADF4-DE536E7456F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AC231E7-C2B2-480E-B63F-54AE10266153}" type="pres">
      <dgm:prSet presAssocID="{EE6800AA-E60D-4EE9-85A2-A98EC343B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82EEF-5DEA-4B77-92BF-B015A696EEF7}" type="presOf" srcId="{88F1C2FE-3043-471F-A139-9AA98E0E8333}" destId="{23C386DE-29F5-44C2-A388-B89C30EE6132}" srcOrd="0" destOrd="0" presId="urn:microsoft.com/office/officeart/2005/8/layout/radial4"/>
    <dgm:cxn modelId="{EBCE2F41-48D9-44A5-8BF2-D2C057DF8E03}" type="presOf" srcId="{FAB6B6A1-4A20-48A1-AED9-CF88C8B69316}" destId="{3E9227FE-5B05-4225-802E-B01280EFF6E2}" srcOrd="0" destOrd="0" presId="urn:microsoft.com/office/officeart/2005/8/layout/radial4"/>
    <dgm:cxn modelId="{2E945E6B-3B59-4991-886B-49DB50FB4443}" type="presOf" srcId="{EE6800AA-E60D-4EE9-85A2-A98EC343BF75}" destId="{CAC231E7-C2B2-480E-B63F-54AE10266153}" srcOrd="0" destOrd="0" presId="urn:microsoft.com/office/officeart/2005/8/layout/radial4"/>
    <dgm:cxn modelId="{4515B1AB-5BC3-409A-8AB4-FC2B1ACF9AEF}" srcId="{FAB6B6A1-4A20-48A1-AED9-CF88C8B69316}" destId="{49A8689C-41BF-428D-A570-FDADD183448C}" srcOrd="0" destOrd="0" parTransId="{1C6DC2CD-ADB1-480C-A2BD-2F2FFDFBB0C1}" sibTransId="{E9B1C369-CB29-4740-BA1A-47ACD4794282}"/>
    <dgm:cxn modelId="{CDFCBA66-2726-49C8-BB7B-A58577C2B93E}" srcId="{49A8689C-41BF-428D-A570-FDADD183448C}" destId="{88F1C2FE-3043-471F-A139-9AA98E0E8333}" srcOrd="2" destOrd="0" parTransId="{9E68C092-8EB4-422B-A59A-D6A7FDC5F20D}" sibTransId="{AD74DD62-51F2-49C0-A099-95E92480E3BC}"/>
    <dgm:cxn modelId="{5AFA92A8-E2A1-44B3-A99A-19291877924E}" type="presOf" srcId="{7889EBB7-A26F-4067-A7C1-6C8ED37910D1}" destId="{4CCB3DE8-7962-4F07-ABAD-500038B67D18}" srcOrd="0" destOrd="0" presId="urn:microsoft.com/office/officeart/2005/8/layout/radial4"/>
    <dgm:cxn modelId="{8DE068F1-7194-4744-A360-B07E8148D13C}" type="presOf" srcId="{C2D9B9B7-B772-4DEE-8570-706762EC218F}" destId="{E7586D98-5478-4E61-9979-5CCA213C8CE8}" srcOrd="0" destOrd="0" presId="urn:microsoft.com/office/officeart/2005/8/layout/radial4"/>
    <dgm:cxn modelId="{9DF0B121-A5BA-4766-A38E-124D3B6C8016}" type="presOf" srcId="{868A3D6C-185F-4D3D-ADF4-DE536E7456F4}" destId="{7B943A2E-D29F-47FB-8F14-35CC9566A21F}" srcOrd="0" destOrd="0" presId="urn:microsoft.com/office/officeart/2005/8/layout/radial4"/>
    <dgm:cxn modelId="{46688C1A-8AE7-4244-83C9-C94429DCE379}" type="presOf" srcId="{9E68C092-8EB4-422B-A59A-D6A7FDC5F20D}" destId="{9B24DA9A-8073-4220-8675-EA1B086E3D3F}" srcOrd="0" destOrd="0" presId="urn:microsoft.com/office/officeart/2005/8/layout/radial4"/>
    <dgm:cxn modelId="{007CF288-7178-4E76-A719-9A60CE2A2F20}" type="presOf" srcId="{B5EBB92A-4E7A-4060-8E41-E23146A50426}" destId="{DF5C875E-7DCE-42EC-9D9D-0D4B38DD1129}" srcOrd="0" destOrd="0" presId="urn:microsoft.com/office/officeart/2005/8/layout/radial4"/>
    <dgm:cxn modelId="{6CDF4DCC-E186-4943-87D6-4C8AFD248A5B}" srcId="{49A8689C-41BF-428D-A570-FDADD183448C}" destId="{B5EBB92A-4E7A-4060-8E41-E23146A50426}" srcOrd="0" destOrd="0" parTransId="{C2D9B9B7-B772-4DEE-8570-706762EC218F}" sibTransId="{E243082D-20A6-47CC-B25E-B5A8505CE139}"/>
    <dgm:cxn modelId="{51AC3292-09B0-48BA-81FD-B10265045A67}" srcId="{49A8689C-41BF-428D-A570-FDADD183448C}" destId="{E70ECE33-BDB2-4D11-832E-D8DFE8F80059}" srcOrd="1" destOrd="0" parTransId="{7889EBB7-A26F-4067-A7C1-6C8ED37910D1}" sibTransId="{44ED6A5F-BA84-4578-A5EE-383314B28F56}"/>
    <dgm:cxn modelId="{BC8559B6-A777-4695-8623-0DDB61868446}" srcId="{49A8689C-41BF-428D-A570-FDADD183448C}" destId="{EE6800AA-E60D-4EE9-85A2-A98EC343BF75}" srcOrd="3" destOrd="0" parTransId="{868A3D6C-185F-4D3D-ADF4-DE536E7456F4}" sibTransId="{78C8F9E9-0626-43C5-AD87-7B58967430C2}"/>
    <dgm:cxn modelId="{2493D3C9-080C-4DF9-982C-D205CB320C56}" type="presOf" srcId="{49A8689C-41BF-428D-A570-FDADD183448C}" destId="{4695B4FA-C4DD-4731-9206-BCEB2343978D}" srcOrd="0" destOrd="0" presId="urn:microsoft.com/office/officeart/2005/8/layout/radial4"/>
    <dgm:cxn modelId="{CF8F9F43-62C6-410D-9975-3D64F6EFF4D5}" type="presOf" srcId="{E70ECE33-BDB2-4D11-832E-D8DFE8F80059}" destId="{4DF5D3DF-78C0-4812-B403-F8AD7E23085E}" srcOrd="0" destOrd="0" presId="urn:microsoft.com/office/officeart/2005/8/layout/radial4"/>
    <dgm:cxn modelId="{A53FC230-98F6-4F01-AB18-AA423BE845D9}" type="presParOf" srcId="{3E9227FE-5B05-4225-802E-B01280EFF6E2}" destId="{4695B4FA-C4DD-4731-9206-BCEB2343978D}" srcOrd="0" destOrd="0" presId="urn:microsoft.com/office/officeart/2005/8/layout/radial4"/>
    <dgm:cxn modelId="{18B10032-1D01-4E74-A4B0-FDBEE3A1A9F3}" type="presParOf" srcId="{3E9227FE-5B05-4225-802E-B01280EFF6E2}" destId="{E7586D98-5478-4E61-9979-5CCA213C8CE8}" srcOrd="1" destOrd="0" presId="urn:microsoft.com/office/officeart/2005/8/layout/radial4"/>
    <dgm:cxn modelId="{76104CDC-76C1-4103-A65A-0153AFA8F640}" type="presParOf" srcId="{3E9227FE-5B05-4225-802E-B01280EFF6E2}" destId="{DF5C875E-7DCE-42EC-9D9D-0D4B38DD1129}" srcOrd="2" destOrd="0" presId="urn:microsoft.com/office/officeart/2005/8/layout/radial4"/>
    <dgm:cxn modelId="{1B926956-BC4E-41A1-A08D-8475FCA06F2C}" type="presParOf" srcId="{3E9227FE-5B05-4225-802E-B01280EFF6E2}" destId="{4CCB3DE8-7962-4F07-ABAD-500038B67D18}" srcOrd="3" destOrd="0" presId="urn:microsoft.com/office/officeart/2005/8/layout/radial4"/>
    <dgm:cxn modelId="{C0DD91EB-576C-4681-8D5F-167C8D51975B}" type="presParOf" srcId="{3E9227FE-5B05-4225-802E-B01280EFF6E2}" destId="{4DF5D3DF-78C0-4812-B403-F8AD7E23085E}" srcOrd="4" destOrd="0" presId="urn:microsoft.com/office/officeart/2005/8/layout/radial4"/>
    <dgm:cxn modelId="{4B14E444-E772-4BEE-9382-9ECC79421535}" type="presParOf" srcId="{3E9227FE-5B05-4225-802E-B01280EFF6E2}" destId="{9B24DA9A-8073-4220-8675-EA1B086E3D3F}" srcOrd="5" destOrd="0" presId="urn:microsoft.com/office/officeart/2005/8/layout/radial4"/>
    <dgm:cxn modelId="{007E0213-8634-4B33-B8F2-353959860FD9}" type="presParOf" srcId="{3E9227FE-5B05-4225-802E-B01280EFF6E2}" destId="{23C386DE-29F5-44C2-A388-B89C30EE6132}" srcOrd="6" destOrd="0" presId="urn:microsoft.com/office/officeart/2005/8/layout/radial4"/>
    <dgm:cxn modelId="{51DE0676-F138-4F44-835B-94862A0DA4BA}" type="presParOf" srcId="{3E9227FE-5B05-4225-802E-B01280EFF6E2}" destId="{7B943A2E-D29F-47FB-8F14-35CC9566A21F}" srcOrd="7" destOrd="0" presId="urn:microsoft.com/office/officeart/2005/8/layout/radial4"/>
    <dgm:cxn modelId="{9DDF0942-F408-46B3-97C1-277B30CC6D5A}" type="presParOf" srcId="{3E9227FE-5B05-4225-802E-B01280EFF6E2}" destId="{CAC231E7-C2B2-480E-B63F-54AE1026615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5B4FA-C4DD-4731-9206-BCEB2343978D}">
      <dsp:nvSpPr>
        <dsp:cNvPr id="0" name=""/>
        <dsp:cNvSpPr/>
      </dsp:nvSpPr>
      <dsp:spPr>
        <a:xfrm>
          <a:off x="3357871" y="4464485"/>
          <a:ext cx="2145695" cy="193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начало начал</a:t>
          </a:r>
        </a:p>
      </dsp:txBody>
      <dsp:txXfrm>
        <a:off x="3357871" y="4464485"/>
        <a:ext cx="2145695" cy="1931238"/>
      </dsp:txXfrm>
    </dsp:sp>
    <dsp:sp modelId="{E7586D98-5478-4E61-9979-5CCA213C8CE8}">
      <dsp:nvSpPr>
        <dsp:cNvPr id="0" name=""/>
        <dsp:cNvSpPr/>
      </dsp:nvSpPr>
      <dsp:spPr>
        <a:xfrm rot="12023248">
          <a:off x="1079011" y="4291466"/>
          <a:ext cx="2306482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C875E-7DCE-42EC-9D9D-0D4B38DD1129}">
      <dsp:nvSpPr>
        <dsp:cNvPr id="0" name=""/>
        <dsp:cNvSpPr/>
      </dsp:nvSpPr>
      <dsp:spPr>
        <a:xfrm>
          <a:off x="-76499" y="2789179"/>
          <a:ext cx="2455504" cy="2844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*ТОРОПЕЦ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</a:t>
          </a:r>
          <a:r>
            <a:rPr lang="ru-RU" sz="2000" kern="1200" dirty="0" smtClean="0"/>
            <a:t>ТОРЖОК</a:t>
          </a:r>
          <a:endParaRPr lang="ru-RU" sz="2000" kern="1200" dirty="0"/>
        </a:p>
      </dsp:txBody>
      <dsp:txXfrm>
        <a:off x="-76499" y="2789179"/>
        <a:ext cx="2455504" cy="2844238"/>
      </dsp:txXfrm>
    </dsp:sp>
    <dsp:sp modelId="{4CCB3DE8-7962-4F07-ABAD-500038B67D18}">
      <dsp:nvSpPr>
        <dsp:cNvPr id="0" name=""/>
        <dsp:cNvSpPr/>
      </dsp:nvSpPr>
      <dsp:spPr>
        <a:xfrm rot="14791438">
          <a:off x="2083275" y="2822210"/>
          <a:ext cx="2708928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D3DF-78C0-4812-B403-F8AD7E23085E}">
      <dsp:nvSpPr>
        <dsp:cNvPr id="0" name=""/>
        <dsp:cNvSpPr/>
      </dsp:nvSpPr>
      <dsp:spPr>
        <a:xfrm>
          <a:off x="1699047" y="816043"/>
          <a:ext cx="2398241" cy="217080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Шитье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*ТОРЖОК</a:t>
          </a:r>
        </a:p>
      </dsp:txBody>
      <dsp:txXfrm>
        <a:off x="1699047" y="816043"/>
        <a:ext cx="2398241" cy="2170800"/>
      </dsp:txXfrm>
    </dsp:sp>
    <dsp:sp modelId="{9B24DA9A-8073-4220-8675-EA1B086E3D3F}">
      <dsp:nvSpPr>
        <dsp:cNvPr id="0" name=""/>
        <dsp:cNvSpPr/>
      </dsp:nvSpPr>
      <dsp:spPr>
        <a:xfrm rot="17603414">
          <a:off x="4033218" y="2760923"/>
          <a:ext cx="2825844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86DE-29F5-44C2-A388-B89C30EE6132}">
      <dsp:nvSpPr>
        <dsp:cNvPr id="0" name=""/>
        <dsp:cNvSpPr/>
      </dsp:nvSpPr>
      <dsp:spPr>
        <a:xfrm>
          <a:off x="4949530" y="603940"/>
          <a:ext cx="2115054" cy="236351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Посуда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*ВЫШНИЙ ВОЛОЧОК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*КОНОКОВО</a:t>
          </a:r>
        </a:p>
      </dsp:txBody>
      <dsp:txXfrm>
        <a:off x="4949530" y="603940"/>
        <a:ext cx="2115054" cy="2363510"/>
      </dsp:txXfrm>
    </dsp:sp>
    <dsp:sp modelId="{7B943A2E-D29F-47FB-8F14-35CC9566A21F}">
      <dsp:nvSpPr>
        <dsp:cNvPr id="0" name=""/>
        <dsp:cNvSpPr/>
      </dsp:nvSpPr>
      <dsp:spPr>
        <a:xfrm rot="20024221">
          <a:off x="5372687" y="4126019"/>
          <a:ext cx="2098420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231E7-C2B2-480E-B63F-54AE10266153}">
      <dsp:nvSpPr>
        <dsp:cNvPr id="0" name=""/>
        <dsp:cNvSpPr/>
      </dsp:nvSpPr>
      <dsp:spPr>
        <a:xfrm>
          <a:off x="6290855" y="3125780"/>
          <a:ext cx="2143890" cy="171511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викторина</a:t>
          </a:r>
          <a:r>
            <a:rPr lang="ru-RU" sz="2600" kern="1200"/>
            <a:t> </a:t>
          </a:r>
          <a:r>
            <a:rPr lang="ru-RU" sz="2000" kern="1200"/>
            <a:t>"ЗНАКОМЫЕ МЕСТА"</a:t>
          </a:r>
        </a:p>
      </dsp:txBody>
      <dsp:txXfrm>
        <a:off x="6290855" y="3125780"/>
        <a:ext cx="2143890" cy="1715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5B4FA-C4DD-4731-9206-BCEB2343978D}">
      <dsp:nvSpPr>
        <dsp:cNvPr id="0" name=""/>
        <dsp:cNvSpPr/>
      </dsp:nvSpPr>
      <dsp:spPr>
        <a:xfrm>
          <a:off x="3357871" y="4464485"/>
          <a:ext cx="2145695" cy="193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начало начал</a:t>
          </a:r>
        </a:p>
      </dsp:txBody>
      <dsp:txXfrm>
        <a:off x="3357871" y="4464485"/>
        <a:ext cx="2145695" cy="1931238"/>
      </dsp:txXfrm>
    </dsp:sp>
    <dsp:sp modelId="{E7586D98-5478-4E61-9979-5CCA213C8CE8}">
      <dsp:nvSpPr>
        <dsp:cNvPr id="0" name=""/>
        <dsp:cNvSpPr/>
      </dsp:nvSpPr>
      <dsp:spPr>
        <a:xfrm rot="12023248">
          <a:off x="1079011" y="4291466"/>
          <a:ext cx="2306482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C875E-7DCE-42EC-9D9D-0D4B38DD1129}">
      <dsp:nvSpPr>
        <dsp:cNvPr id="0" name=""/>
        <dsp:cNvSpPr/>
      </dsp:nvSpPr>
      <dsp:spPr>
        <a:xfrm>
          <a:off x="-76499" y="2789179"/>
          <a:ext cx="2455504" cy="2844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*ТОРОПЕЦ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</a:t>
          </a:r>
          <a:r>
            <a:rPr lang="ru-RU" sz="2000" kern="1200" dirty="0" smtClean="0"/>
            <a:t>ТОРЖОК</a:t>
          </a:r>
          <a:endParaRPr lang="ru-RU" sz="2000" kern="1200" dirty="0"/>
        </a:p>
      </dsp:txBody>
      <dsp:txXfrm>
        <a:off x="-76499" y="2789179"/>
        <a:ext cx="2455504" cy="2844238"/>
      </dsp:txXfrm>
    </dsp:sp>
    <dsp:sp modelId="{4CCB3DE8-7962-4F07-ABAD-500038B67D18}">
      <dsp:nvSpPr>
        <dsp:cNvPr id="0" name=""/>
        <dsp:cNvSpPr/>
      </dsp:nvSpPr>
      <dsp:spPr>
        <a:xfrm rot="14791438">
          <a:off x="2083275" y="2822210"/>
          <a:ext cx="2708928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D3DF-78C0-4812-B403-F8AD7E23085E}">
      <dsp:nvSpPr>
        <dsp:cNvPr id="0" name=""/>
        <dsp:cNvSpPr/>
      </dsp:nvSpPr>
      <dsp:spPr>
        <a:xfrm>
          <a:off x="1699047" y="816043"/>
          <a:ext cx="2398241" cy="217080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Шитье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*ТОРЖОК</a:t>
          </a:r>
        </a:p>
      </dsp:txBody>
      <dsp:txXfrm>
        <a:off x="1699047" y="816043"/>
        <a:ext cx="2398241" cy="2170800"/>
      </dsp:txXfrm>
    </dsp:sp>
    <dsp:sp modelId="{9B24DA9A-8073-4220-8675-EA1B086E3D3F}">
      <dsp:nvSpPr>
        <dsp:cNvPr id="0" name=""/>
        <dsp:cNvSpPr/>
      </dsp:nvSpPr>
      <dsp:spPr>
        <a:xfrm rot="17603414">
          <a:off x="4033218" y="2760923"/>
          <a:ext cx="2825844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86DE-29F5-44C2-A388-B89C30EE6132}">
      <dsp:nvSpPr>
        <dsp:cNvPr id="0" name=""/>
        <dsp:cNvSpPr/>
      </dsp:nvSpPr>
      <dsp:spPr>
        <a:xfrm>
          <a:off x="4949530" y="603940"/>
          <a:ext cx="2115054" cy="236351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Посуда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*ВЫШНИЙ ВОЛОЧОК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*КОНОКОВО</a:t>
          </a:r>
        </a:p>
      </dsp:txBody>
      <dsp:txXfrm>
        <a:off x="4949530" y="603940"/>
        <a:ext cx="2115054" cy="2363510"/>
      </dsp:txXfrm>
    </dsp:sp>
    <dsp:sp modelId="{7B943A2E-D29F-47FB-8F14-35CC9566A21F}">
      <dsp:nvSpPr>
        <dsp:cNvPr id="0" name=""/>
        <dsp:cNvSpPr/>
      </dsp:nvSpPr>
      <dsp:spPr>
        <a:xfrm rot="20024221">
          <a:off x="5372687" y="4126019"/>
          <a:ext cx="2098420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231E7-C2B2-480E-B63F-54AE10266153}">
      <dsp:nvSpPr>
        <dsp:cNvPr id="0" name=""/>
        <dsp:cNvSpPr/>
      </dsp:nvSpPr>
      <dsp:spPr>
        <a:xfrm>
          <a:off x="6290855" y="3125780"/>
          <a:ext cx="2143890" cy="171511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викторина</a:t>
          </a:r>
          <a:r>
            <a:rPr lang="ru-RU" sz="2600" kern="1200" dirty="0"/>
            <a:t> </a:t>
          </a:r>
          <a:r>
            <a:rPr lang="ru-RU" sz="2000" kern="1200" dirty="0"/>
            <a:t>"ЗНАКОМЫЕ МЕСТА"</a:t>
          </a:r>
        </a:p>
      </dsp:txBody>
      <dsp:txXfrm>
        <a:off x="6290855" y="3125780"/>
        <a:ext cx="2143890" cy="17151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5B4FA-C4DD-4731-9206-BCEB2343978D}">
      <dsp:nvSpPr>
        <dsp:cNvPr id="0" name=""/>
        <dsp:cNvSpPr/>
      </dsp:nvSpPr>
      <dsp:spPr>
        <a:xfrm>
          <a:off x="3357871" y="4464485"/>
          <a:ext cx="2145695" cy="193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начало начал</a:t>
          </a:r>
        </a:p>
      </dsp:txBody>
      <dsp:txXfrm>
        <a:off x="3357871" y="4464485"/>
        <a:ext cx="2145695" cy="1931238"/>
      </dsp:txXfrm>
    </dsp:sp>
    <dsp:sp modelId="{E7586D98-5478-4E61-9979-5CCA213C8CE8}">
      <dsp:nvSpPr>
        <dsp:cNvPr id="0" name=""/>
        <dsp:cNvSpPr/>
      </dsp:nvSpPr>
      <dsp:spPr>
        <a:xfrm rot="12023248">
          <a:off x="1079011" y="4291466"/>
          <a:ext cx="2306482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C875E-7DCE-42EC-9D9D-0D4B38DD1129}">
      <dsp:nvSpPr>
        <dsp:cNvPr id="0" name=""/>
        <dsp:cNvSpPr/>
      </dsp:nvSpPr>
      <dsp:spPr>
        <a:xfrm>
          <a:off x="-76499" y="2789179"/>
          <a:ext cx="2455504" cy="2844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Игрушки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*ТОРОПЕЦ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</a:t>
          </a:r>
          <a:r>
            <a:rPr lang="ru-RU" sz="2000" kern="1200" dirty="0" smtClean="0"/>
            <a:t>ТОРЖОК</a:t>
          </a:r>
          <a:endParaRPr lang="ru-RU" sz="2000" kern="1200" dirty="0"/>
        </a:p>
      </dsp:txBody>
      <dsp:txXfrm>
        <a:off x="-76499" y="2789179"/>
        <a:ext cx="2455504" cy="2844238"/>
      </dsp:txXfrm>
    </dsp:sp>
    <dsp:sp modelId="{4CCB3DE8-7962-4F07-ABAD-500038B67D18}">
      <dsp:nvSpPr>
        <dsp:cNvPr id="0" name=""/>
        <dsp:cNvSpPr/>
      </dsp:nvSpPr>
      <dsp:spPr>
        <a:xfrm rot="14791438">
          <a:off x="2083275" y="2822210"/>
          <a:ext cx="2708928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D3DF-78C0-4812-B403-F8AD7E23085E}">
      <dsp:nvSpPr>
        <dsp:cNvPr id="0" name=""/>
        <dsp:cNvSpPr/>
      </dsp:nvSpPr>
      <dsp:spPr>
        <a:xfrm>
          <a:off x="1699047" y="816043"/>
          <a:ext cx="2398241" cy="217080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Шитье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*ТОРЖОК</a:t>
          </a:r>
        </a:p>
      </dsp:txBody>
      <dsp:txXfrm>
        <a:off x="1699047" y="816043"/>
        <a:ext cx="2398241" cy="2170800"/>
      </dsp:txXfrm>
    </dsp:sp>
    <dsp:sp modelId="{9B24DA9A-8073-4220-8675-EA1B086E3D3F}">
      <dsp:nvSpPr>
        <dsp:cNvPr id="0" name=""/>
        <dsp:cNvSpPr/>
      </dsp:nvSpPr>
      <dsp:spPr>
        <a:xfrm rot="17603414">
          <a:off x="4033218" y="2760923"/>
          <a:ext cx="2825844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86DE-29F5-44C2-A388-B89C30EE6132}">
      <dsp:nvSpPr>
        <dsp:cNvPr id="0" name=""/>
        <dsp:cNvSpPr/>
      </dsp:nvSpPr>
      <dsp:spPr>
        <a:xfrm>
          <a:off x="4949530" y="603940"/>
          <a:ext cx="2115054" cy="236351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Посуда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*ВЫШНИЙ ВОЛОЧОК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*КОНОКОВО</a:t>
          </a:r>
        </a:p>
      </dsp:txBody>
      <dsp:txXfrm>
        <a:off x="4949530" y="603940"/>
        <a:ext cx="2115054" cy="2363510"/>
      </dsp:txXfrm>
    </dsp:sp>
    <dsp:sp modelId="{7B943A2E-D29F-47FB-8F14-35CC9566A21F}">
      <dsp:nvSpPr>
        <dsp:cNvPr id="0" name=""/>
        <dsp:cNvSpPr/>
      </dsp:nvSpPr>
      <dsp:spPr>
        <a:xfrm rot="20024221">
          <a:off x="5372687" y="4126019"/>
          <a:ext cx="2098420" cy="643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231E7-C2B2-480E-B63F-54AE10266153}">
      <dsp:nvSpPr>
        <dsp:cNvPr id="0" name=""/>
        <dsp:cNvSpPr/>
      </dsp:nvSpPr>
      <dsp:spPr>
        <a:xfrm>
          <a:off x="6290855" y="3125780"/>
          <a:ext cx="2143890" cy="171511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викторина</a:t>
          </a:r>
          <a:r>
            <a:rPr lang="ru-RU" sz="2600" kern="1200" dirty="0"/>
            <a:t> </a:t>
          </a:r>
          <a:r>
            <a:rPr lang="ru-RU" sz="2000" kern="1200" dirty="0"/>
            <a:t>"ЗНАКОМЫЕ МЕСТА"</a:t>
          </a:r>
        </a:p>
      </dsp:txBody>
      <dsp:txXfrm>
        <a:off x="6290855" y="3125780"/>
        <a:ext cx="2143890" cy="171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033B-D589-45DF-A76C-72A2E9163311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4823-70D4-4BAA-B11F-FD59F9144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ЗНАКОМЫЕ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НЕИЗВЕСТНЫЕ РОДНЫЕ МЕСТА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78632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Работу выполнила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МБОУ «Ульяновская СОШ»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Рудакова Галина Викторовна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0"/>
          <a:ext cx="835824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Промыслы Тверского края.</a:t>
            </a:r>
            <a:r>
              <a:rPr kumimoji="0" lang="ru-RU" sz="6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25" y="1428750"/>
          <a:ext cx="647223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119"/>
                <a:gridCol w="32361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Промысел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Дерево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Резьба по дереву, рубка изб, деревянная посуда, орудия труда, плетение из бересты, ивовых прутьев, лыка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Белый камень-известняк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Резьба по камню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Гончарные изделия, игрушки-свистульки,</a:t>
                      </a:r>
                      <a:r>
                        <a:rPr lang="ru-RU" baseline="0" dirty="0" smtClean="0"/>
                        <a:t> кирпич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Ткачество ,вышивание, кружевоплетение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Шерсть овечья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Валяние </a:t>
                      </a:r>
                      <a:r>
                        <a:rPr lang="ru-RU" dirty="0" err="1" smtClean="0"/>
                        <a:t>валенок,вязание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Кузнецы ,конская сбруя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Обувь ,</a:t>
                      </a:r>
                      <a:r>
                        <a:rPr lang="ru-RU" dirty="0" err="1" smtClean="0"/>
                        <a:t>седла,одежда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0"/>
          <a:ext cx="835824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214710" cy="2522443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5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18" y="2214554"/>
            <a:ext cx="2214578" cy="221457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181225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56235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85992"/>
            <a:ext cx="57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,,,,,,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214554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РОССВОРД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5357826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Автобус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0"/>
          <a:ext cx="835824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ТОРОПЕЦ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643050"/>
            <a:ext cx="6191240" cy="46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ТОРОПЕЦ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Игрушки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28328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500570"/>
            <a:ext cx="2619380" cy="19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ТОРОПЕЦ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Игрушки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5"/>
            <a:ext cx="3214710" cy="251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1714512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256"/>
            <a:ext cx="38199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149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ЗНАКОМЫЕ  И НЕИЗВЕСТНЫЕ РОДНЫЕ МЕСТА</vt:lpstr>
      <vt:lpstr>Слайд 2</vt:lpstr>
      <vt:lpstr>Промыслы Тверского края. </vt:lpstr>
      <vt:lpstr>Слайд 4</vt:lpstr>
      <vt:lpstr>КРОССВОРД</vt:lpstr>
      <vt:lpstr>Слайд 6</vt:lpstr>
      <vt:lpstr>ТОРОПЕЦ</vt:lpstr>
      <vt:lpstr>ТОРОПЕЦ</vt:lpstr>
      <vt:lpstr>ТОРОПЕЦ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ЗНАКОМЫЕ И НЕИЗВЕСТНЫЕ РОДНЫЕ МЕСТА</dc:title>
  <dc:creator>1</dc:creator>
  <cp:lastModifiedBy>1</cp:lastModifiedBy>
  <cp:revision>66</cp:revision>
  <dcterms:created xsi:type="dcterms:W3CDTF">2016-02-09T17:34:06Z</dcterms:created>
  <dcterms:modified xsi:type="dcterms:W3CDTF">2016-03-23T20:09:45Z</dcterms:modified>
</cp:coreProperties>
</file>