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embeddedFontLst>
    <p:embeddedFont>
      <p:font typeface="Trebuchet MS" pitchFamily="34" charset="0"/>
      <p:regular r:id="rId7"/>
      <p:bold r:id="rId8"/>
      <p:italic r:id="rId9"/>
      <p:boldItalic r:id="rId10"/>
    </p:embeddedFont>
    <p:embeddedFont>
      <p:font typeface="Wingdings 2" pitchFamily="18" charset="2"/>
      <p:regular r:id="rId11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6" d="100"/>
          <a:sy n="56" d="100"/>
        </p:scale>
        <p:origin x="-90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32FC270-A41D-4253-8EDF-55E5B8520FA5}" type="datetimeFigureOut">
              <a:rPr lang="ru-RU" smtClean="0"/>
              <a:pPr/>
              <a:t>12.03.2016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BA88733-6547-4EAD-A692-8E198EC52C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2FC270-A41D-4253-8EDF-55E5B8520FA5}" type="datetimeFigureOut">
              <a:rPr lang="ru-RU" smtClean="0"/>
              <a:pPr/>
              <a:t>12.03.2016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A88733-6547-4EAD-A692-8E198EC52C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32FC270-A41D-4253-8EDF-55E5B8520FA5}" type="datetimeFigureOut">
              <a:rPr lang="ru-RU" smtClean="0"/>
              <a:pPr/>
              <a:t>12.03.2016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BA88733-6547-4EAD-A692-8E198EC52C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2FC270-A41D-4253-8EDF-55E5B8520FA5}" type="datetimeFigureOut">
              <a:rPr lang="ru-RU" smtClean="0"/>
              <a:pPr/>
              <a:t>12.03.2016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A88733-6547-4EAD-A692-8E198EC52C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32FC270-A41D-4253-8EDF-55E5B8520FA5}" type="datetimeFigureOut">
              <a:rPr lang="ru-RU" smtClean="0"/>
              <a:pPr/>
              <a:t>12.03.2016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BA88733-6547-4EAD-A692-8E198EC52C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2FC270-A41D-4253-8EDF-55E5B8520FA5}" type="datetimeFigureOut">
              <a:rPr lang="ru-RU" smtClean="0"/>
              <a:pPr/>
              <a:t>12.03.2016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A88733-6547-4EAD-A692-8E198EC52C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2FC270-A41D-4253-8EDF-55E5B8520FA5}" type="datetimeFigureOut">
              <a:rPr lang="ru-RU" smtClean="0"/>
              <a:pPr/>
              <a:t>12.03.2016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A88733-6547-4EAD-A692-8E198EC52C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2FC270-A41D-4253-8EDF-55E5B8520FA5}" type="datetimeFigureOut">
              <a:rPr lang="ru-RU" smtClean="0"/>
              <a:pPr/>
              <a:t>12.03.2016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A88733-6547-4EAD-A692-8E198EC52C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32FC270-A41D-4253-8EDF-55E5B8520FA5}" type="datetimeFigureOut">
              <a:rPr lang="ru-RU" smtClean="0"/>
              <a:pPr/>
              <a:t>12.03.2016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A88733-6547-4EAD-A692-8E198EC52C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2FC270-A41D-4253-8EDF-55E5B8520FA5}" type="datetimeFigureOut">
              <a:rPr lang="ru-RU" smtClean="0"/>
              <a:pPr/>
              <a:t>12.03.2016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A88733-6547-4EAD-A692-8E198EC52C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2FC270-A41D-4253-8EDF-55E5B8520FA5}" type="datetimeFigureOut">
              <a:rPr lang="ru-RU" smtClean="0"/>
              <a:pPr/>
              <a:t>12.03.2016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A88733-6547-4EAD-A692-8E198EC52C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32FC270-A41D-4253-8EDF-55E5B8520FA5}" type="datetimeFigureOut">
              <a:rPr lang="ru-RU" smtClean="0"/>
              <a:pPr/>
              <a:t>12.03.2016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BA88733-6547-4EAD-A692-8E198EC52C4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8848" y="463296"/>
            <a:ext cx="7769352" cy="3137154"/>
          </a:xfrm>
        </p:spPr>
        <p:txBody>
          <a:bodyPr/>
          <a:lstStyle/>
          <a:p>
            <a:r>
              <a:rPr/>
              <a:t>Дидактическая  игра</a:t>
            </a:r>
            <a:endParaRPr lang="ru-RU"/>
          </a:p>
          <a:p>
            <a:r>
              <a:rPr sz="3000"/>
              <a:t>"</a:t>
            </a:r>
            <a:r>
              <a:rPr sz="3100"/>
              <a:t>Наши эмоции"</a:t>
            </a:r>
            <a:endParaRPr/>
          </a:p>
          <a:p>
            <a:r>
              <a:rPr sz="2600"/>
              <a:t>Разработала: Мазанова С.А.</a:t>
            </a:r>
            <a:endParaRPr/>
          </a:p>
          <a:p>
            <a:r>
              <a:rPr sz="2600"/>
              <a:t>Воспитатель МДОУ 117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m="http://schemas.openxmlformats.org/officeDocument/2006/math" xmlns:dgm="http://schemas.openxmlformats.org/drawingml/2006/diagram" xmlns:dsp="http://schemas.microsoft.com/office/drawing/2008/diagram" xmlns:v="urn:schemas-microsoft-com:vml" xmlns:c="http://schemas.openxmlformats.org/drawingml/2006/chart" xmlns:mc="http://schemas.openxmlformats.org/markup-compatibility/2006" xmlns:p14="http://schemas.microsoft.com/office/powerpoint/2010/main" xmlns:a14="http://schemas.microsoft.com/office/drawing/2010/main" xmlns="" val="3823701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Цель игры: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Умение определять и различать человеческие эмоции</a:t>
            </a:r>
          </a:p>
        </p:txBody>
      </p:sp>
    </p:spTree>
    <p:extLst>
      <p:ext uri="{BB962C8B-B14F-4D97-AF65-F5344CB8AC3E}">
        <p14:creationId xmlns:m="http://schemas.openxmlformats.org/officeDocument/2006/math" xmlns:dgm="http://schemas.openxmlformats.org/drawingml/2006/diagram" xmlns:dsp="http://schemas.microsoft.com/office/drawing/2008/diagram" xmlns:v="urn:schemas-microsoft-com:vml" xmlns:c="http://schemas.openxmlformats.org/drawingml/2006/chart" xmlns:mc="http://schemas.openxmlformats.org/markup-compatibility/2006" xmlns:p14="http://schemas.microsoft.com/office/powerpoint/2010/main" xmlns:a14="http://schemas.microsoft.com/office/drawing/2010/main" xmlns="" val="1560958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Задачи игры: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dirty="0" err="1"/>
              <a:t>Формировать</a:t>
            </a:r>
            <a:r>
              <a:rPr dirty="0"/>
              <a:t> </a:t>
            </a:r>
            <a:r>
              <a:rPr dirty="0" err="1" smtClean="0"/>
              <a:t>социальную</a:t>
            </a:r>
            <a:r>
              <a:rPr lang="ru-RU" dirty="0" smtClean="0"/>
              <a:t> </a:t>
            </a:r>
            <a:r>
              <a:rPr dirty="0" smtClean="0"/>
              <a:t>и </a:t>
            </a:r>
            <a:r>
              <a:rPr dirty="0" err="1"/>
              <a:t>эмоциональную</a:t>
            </a:r>
            <a:r>
              <a:rPr dirty="0"/>
              <a:t> </a:t>
            </a:r>
            <a:r>
              <a:rPr dirty="0" err="1"/>
              <a:t>сферу</a:t>
            </a:r>
            <a:r>
              <a:rPr dirty="0"/>
              <a:t> </a:t>
            </a:r>
            <a:r>
              <a:rPr dirty="0" err="1"/>
              <a:t>ребенка</a:t>
            </a:r>
            <a:endParaRPr dirty="0"/>
          </a:p>
          <a:p>
            <a:pPr lvl="0"/>
            <a:r>
              <a:rPr dirty="0" err="1"/>
              <a:t>Развивать</a:t>
            </a:r>
            <a:r>
              <a:rPr dirty="0"/>
              <a:t> </a:t>
            </a:r>
            <a:r>
              <a:rPr dirty="0" err="1"/>
              <a:t>воображение</a:t>
            </a:r>
            <a:endParaRPr dirty="0"/>
          </a:p>
          <a:p>
            <a:pPr lvl="0"/>
            <a:r>
              <a:rPr dirty="0" err="1"/>
              <a:t>Развивать</a:t>
            </a:r>
            <a:r>
              <a:rPr dirty="0"/>
              <a:t> </a:t>
            </a:r>
            <a:r>
              <a:rPr dirty="0" err="1"/>
              <a:t>мелкую</a:t>
            </a:r>
            <a:r>
              <a:rPr dirty="0"/>
              <a:t> </a:t>
            </a:r>
            <a:r>
              <a:rPr dirty="0" err="1"/>
              <a:t>моторику</a:t>
            </a:r>
            <a:r>
              <a:rPr dirty="0"/>
              <a:t> </a:t>
            </a:r>
          </a:p>
          <a:p>
            <a:pPr lvl="0"/>
            <a:r>
              <a:rPr dirty="0" err="1"/>
              <a:t>Развивать</a:t>
            </a:r>
            <a:r>
              <a:rPr dirty="0"/>
              <a:t> </a:t>
            </a:r>
            <a:r>
              <a:rPr dirty="0" err="1"/>
              <a:t>пространственное</a:t>
            </a:r>
            <a:r>
              <a:rPr dirty="0"/>
              <a:t> и </a:t>
            </a:r>
            <a:r>
              <a:rPr dirty="0" err="1"/>
              <a:t>логическое</a:t>
            </a:r>
            <a:r>
              <a:rPr dirty="0"/>
              <a:t> </a:t>
            </a:r>
            <a:r>
              <a:rPr dirty="0" err="1"/>
              <a:t>мышление</a:t>
            </a:r>
            <a:endParaRPr dirty="0"/>
          </a:p>
          <a:p>
            <a:pPr lvl="0"/>
            <a:r>
              <a:rPr dirty="0" err="1"/>
              <a:t>Воспитывать</a:t>
            </a:r>
            <a:r>
              <a:rPr dirty="0"/>
              <a:t> </a:t>
            </a:r>
            <a:r>
              <a:rPr dirty="0" err="1"/>
              <a:t>чувство</a:t>
            </a:r>
            <a:r>
              <a:rPr dirty="0"/>
              <a:t> </a:t>
            </a:r>
            <a:r>
              <a:rPr dirty="0" err="1"/>
              <a:t>любви</a:t>
            </a:r>
            <a:r>
              <a:rPr dirty="0"/>
              <a:t> к </a:t>
            </a:r>
            <a:r>
              <a:rPr dirty="0" err="1"/>
              <a:t>близкому</a:t>
            </a:r>
            <a:r>
              <a:rPr dirty="0"/>
              <a:t> </a:t>
            </a:r>
            <a:r>
              <a:rPr dirty="0" err="1"/>
              <a:t>человеку</a:t>
            </a:r>
            <a:endParaRPr dirty="0"/>
          </a:p>
        </p:txBody>
      </p:sp>
    </p:spTree>
    <p:extLst>
      <p:ext uri="{BB962C8B-B14F-4D97-AF65-F5344CB8AC3E}">
        <p14:creationId xmlns:m="http://schemas.openxmlformats.org/officeDocument/2006/math" xmlns:dgm="http://schemas.openxmlformats.org/drawingml/2006/diagram" xmlns:dsp="http://schemas.microsoft.com/office/drawing/2008/diagram" xmlns:v="urn:schemas-microsoft-com:vml" xmlns:c="http://schemas.openxmlformats.org/drawingml/2006/chart" xmlns:mc="http://schemas.openxmlformats.org/markup-compatibility/2006" xmlns:p14="http://schemas.microsoft.com/office/powerpoint/2010/main" xmlns:a14="http://schemas.microsoft.com/office/drawing/2010/main" xmlns="" val="1560958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Ход игры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Предложить детям собрать ту или иную эмоций, обозначить ее и обсудить, почему у созданного персонажа такое настроение. Что у него случилось. Или помочь герою помочь сменить печаль на радость и страх на удивление, а затем придумать историю</a:t>
            </a:r>
          </a:p>
        </p:txBody>
      </p:sp>
    </p:spTree>
    <p:extLst>
      <p:ext uri="{BB962C8B-B14F-4D97-AF65-F5344CB8AC3E}">
        <p14:creationId xmlns:m="http://schemas.openxmlformats.org/officeDocument/2006/math" xmlns:dgm="http://schemas.openxmlformats.org/drawingml/2006/diagram" xmlns:dsp="http://schemas.microsoft.com/office/drawing/2008/diagram" xmlns:v="urn:schemas-microsoft-com:vml" xmlns:c="http://schemas.openxmlformats.org/drawingml/2006/chart" xmlns:mc="http://schemas.openxmlformats.org/markup-compatibility/2006" xmlns:p14="http://schemas.microsoft.com/office/powerpoint/2010/main" xmlns:a14="http://schemas.microsoft.com/office/drawing/2010/main" xmlns="" val="1560958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20160312_1641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76672"/>
            <a:ext cx="4267200" cy="2304256"/>
          </a:xfrm>
          <a:prstGeom prst="rect">
            <a:avLst/>
          </a:prstGeom>
          <a:noFill/>
        </p:spPr>
      </p:pic>
      <p:pic>
        <p:nvPicPr>
          <p:cNvPr id="1027" name="Picture 3" descr="C:\Users\Admin\Desktop\20160312_16435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3212976"/>
            <a:ext cx="4896544" cy="3240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</TotalTime>
  <Words>92</Words>
  <Application>Microsoft Office PowerPoint</Application>
  <PresentationFormat>Экран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Trebuchet MS</vt:lpstr>
      <vt:lpstr>Wingdings 2</vt:lpstr>
      <vt:lpstr>Wingdings</vt:lpstr>
      <vt:lpstr>Изящная</vt:lpstr>
      <vt:lpstr>Дидактическая  игра "Наши эмоции" Разработала: Мазанова С.А. Воспитатель МДОУ 117</vt:lpstr>
      <vt:lpstr>Цель игры:</vt:lpstr>
      <vt:lpstr>Задачи игры:</vt:lpstr>
      <vt:lpstr>Ход игры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RePack by SPecialiST</cp:lastModifiedBy>
  <cp:revision>2</cp:revision>
  <dcterms:created xsi:type="dcterms:W3CDTF">2013-01-14T03:33:28Z</dcterms:created>
  <dcterms:modified xsi:type="dcterms:W3CDTF">2016-03-12T14:07:26Z</dcterms:modified>
</cp:coreProperties>
</file>