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44" r:id="rId1"/>
  </p:sldMasterIdLst>
  <p:sldIdLst>
    <p:sldId id="256" r:id="rId2"/>
    <p:sldId id="257" r:id="rId3"/>
    <p:sldId id="258" r:id="rId4"/>
    <p:sldId id="259" r:id="rId5"/>
    <p:sldId id="260" r:id="rId6"/>
  </p:sldIdLst>
  <p:sldSz cx="9144000" cy="6858000" type="screen4x3"/>
  <p:notesSz cx="6858000" cy="9144000"/>
  <p:embeddedFontLst>
    <p:embeddedFont>
      <p:font typeface="Calibri" pitchFamily="34" charset="0"/>
      <p:regular r:id="rId7"/>
      <p:bold r:id="rId8"/>
      <p:italic r:id="rId9"/>
      <p:boldItalic r:id="rId10"/>
    </p:embeddedFont>
    <p:embeddedFont>
      <p:font typeface="Constantia" pitchFamily="18" charset="0"/>
      <p:regular r:id="rId11"/>
      <p:bold r:id="rId12"/>
      <p:italic r:id="rId13"/>
      <p:boldItalic r:id="rId14"/>
    </p:embeddedFont>
    <p:embeddedFont>
      <p:font typeface="Wingdings 2" pitchFamily="18" charset="2"/>
      <p:regular r:id="rId15"/>
    </p:embeddedFont>
  </p:embeddedFont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6" d="100"/>
          <a:sy n="56" d="100"/>
        </p:scale>
        <p:origin x="-90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BA88733-6547-4EAD-A692-8E198EC52C4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A88733-6547-4EAD-A692-8E198EC52C4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A88733-6547-4EAD-A692-8E198EC52C4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A88733-6547-4EAD-A692-8E198EC52C4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A88733-6547-4EAD-A692-8E198EC52C4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A88733-6547-4EAD-A692-8E198EC52C4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A88733-6547-4EAD-A692-8E198EC52C4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32FC270-A41D-4253-8EDF-55E5B8520FA5}" type="datetimeFigureOut">
              <a:rPr lang="ru-RU" smtClean="0"/>
              <a:pPr/>
              <a:t>12.03.2016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BA88733-6547-4EAD-A692-8E198EC52C4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2FC270-A41D-4253-8EDF-55E5B8520FA5}" type="datetimeFigureOut">
              <a:rPr lang="ru-RU" smtClean="0"/>
              <a:pPr/>
              <a:t>12.03.2016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A88733-6547-4EAD-A692-8E198EC52C4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8848" y="475488"/>
            <a:ext cx="7769352" cy="3124962"/>
          </a:xfrm>
        </p:spPr>
        <p:txBody>
          <a:bodyPr/>
          <a:lstStyle/>
          <a:p>
            <a:r>
              <a:rPr/>
              <a:t>Дидактическая игра</a:t>
            </a:r>
            <a:endParaRPr lang="ru-RU"/>
          </a:p>
          <a:p>
            <a:r>
              <a:rPr/>
              <a:t>"Я-модельер "</a:t>
            </a:r>
          </a:p>
          <a:p>
            <a:r>
              <a:rPr sz="2800"/>
              <a:t>Для детей 6-7лет</a:t>
            </a:r>
            <a:endParaRPr/>
          </a:p>
          <a:p>
            <a:r>
              <a:rPr sz="2800"/>
              <a:t>Разработала: Мазанова С. А.</a:t>
            </a:r>
            <a:endParaRPr/>
          </a:p>
          <a:p>
            <a:r>
              <a:rPr sz="2800"/>
              <a:t>Воспитатель МДОУ 117</a:t>
            </a:r>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382370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u="none"/>
              <a:t>Дидактические задачи</a:t>
            </a:r>
            <a:endParaRPr lang="ru-RU"/>
          </a:p>
        </p:txBody>
      </p:sp>
      <p:sp>
        <p:nvSpPr>
          <p:cNvPr id="3" name="Объект 2"/>
          <p:cNvSpPr>
            <a:spLocks noGrp="1"/>
          </p:cNvSpPr>
          <p:nvPr>
            <p:ph idx="1"/>
          </p:nvPr>
        </p:nvSpPr>
        <p:spPr/>
        <p:txBody>
          <a:bodyPr/>
          <a:lstStyle/>
          <a:p>
            <a:pPr lvl="0"/>
            <a:r>
              <a:rPr sz="2500"/>
              <a:t>Учить творчески мыслить</a:t>
            </a:r>
          </a:p>
          <a:p>
            <a:pPr lvl="0"/>
            <a:r>
              <a:rPr sz="2500"/>
              <a:t>Развивать восприятие ,внимание, память, мышление, речь, воображение.</a:t>
            </a:r>
            <a:endParaRPr/>
          </a:p>
          <a:p>
            <a:pPr lvl="0"/>
            <a:r>
              <a:rPr sz="2500"/>
              <a:t>Учить анализировать, мыслить, обобщать</a:t>
            </a:r>
            <a:endParaRPr/>
          </a:p>
          <a:p>
            <a:pPr lvl="0"/>
            <a:r>
              <a:rPr sz="2500"/>
              <a:t>Учить составлять схемы моделей одежды, умение применять их в работе.</a:t>
            </a:r>
            <a:endParaRPr/>
          </a:p>
          <a:p>
            <a:pPr lvl="0"/>
            <a:r>
              <a:rPr sz="2500"/>
              <a:t>Воспитывать аккуратность и бережливости</a:t>
            </a:r>
            <a:endParaRP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56095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a:t>Игровая задача:</a:t>
            </a:r>
            <a:endParaRPr lang="ru-RU"/>
          </a:p>
        </p:txBody>
      </p:sp>
      <p:sp>
        <p:nvSpPr>
          <p:cNvPr id="3" name="Объект 2"/>
          <p:cNvSpPr>
            <a:spLocks noGrp="1"/>
          </p:cNvSpPr>
          <p:nvPr>
            <p:ph idx="1"/>
          </p:nvPr>
        </p:nvSpPr>
        <p:spPr/>
        <p:txBody>
          <a:bodyPr/>
          <a:lstStyle/>
          <a:p>
            <a:pPr lvl="0"/>
            <a:r>
              <a:rPr/>
              <a:t>Развивать самостоятельность, инециативность, творческие способности и умение использовать различные материалы и текстуры </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56095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a:t>Ход игры:</a:t>
            </a:r>
            <a:endParaRPr lang="ru-RU"/>
          </a:p>
        </p:txBody>
      </p:sp>
      <p:sp>
        <p:nvSpPr>
          <p:cNvPr id="3" name="Объект 2"/>
          <p:cNvSpPr>
            <a:spLocks noGrp="1"/>
          </p:cNvSpPr>
          <p:nvPr>
            <p:ph idx="1"/>
          </p:nvPr>
        </p:nvSpPr>
        <p:spPr/>
        <p:txBody>
          <a:bodyPr/>
          <a:lstStyle/>
          <a:p>
            <a:pPr lvl="0"/>
            <a:endParaRPr/>
          </a:p>
          <a:p>
            <a:pPr lvl="0"/>
            <a:endParaRPr/>
          </a:p>
          <a:p>
            <a:pPr lvl="0"/>
            <a:r>
              <a:rPr sz="2600"/>
              <a:t>Перед детьми выкладываться готовые модели одежды. Детям предлагают создать модель выбирая ткань или текстуру  одежды из предметов окружающей действительности. Ребенок путем наложения на предмет, ткани или другие материалы создает свой уникальный образ модели.</a:t>
            </a:r>
          </a:p>
        </p:txBody>
      </p:sp>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56095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dmin\Desktop\20160312_164752.jpg"/>
          <p:cNvPicPr>
            <a:picLocks noChangeAspect="1" noChangeArrowheads="1"/>
          </p:cNvPicPr>
          <p:nvPr/>
        </p:nvPicPr>
        <p:blipFill>
          <a:blip r:embed="rId2" cstate="print"/>
          <a:srcRect/>
          <a:stretch>
            <a:fillRect/>
          </a:stretch>
        </p:blipFill>
        <p:spPr bwMode="auto">
          <a:xfrm>
            <a:off x="251520" y="1196752"/>
            <a:ext cx="3816423" cy="4032448"/>
          </a:xfrm>
          <a:prstGeom prst="rect">
            <a:avLst/>
          </a:prstGeom>
          <a:noFill/>
        </p:spPr>
      </p:pic>
      <p:pic>
        <p:nvPicPr>
          <p:cNvPr id="1028" name="Picture 4" descr="C:\Users\Admin\Desktop\20160312_164853.jpg"/>
          <p:cNvPicPr>
            <a:picLocks noChangeAspect="1" noChangeArrowheads="1"/>
          </p:cNvPicPr>
          <p:nvPr/>
        </p:nvPicPr>
        <p:blipFill>
          <a:blip r:embed="rId3" cstate="print"/>
          <a:srcRect/>
          <a:stretch>
            <a:fillRect/>
          </a:stretch>
        </p:blipFill>
        <p:spPr bwMode="auto">
          <a:xfrm>
            <a:off x="5220072" y="1772816"/>
            <a:ext cx="3155057" cy="4411216"/>
          </a:xfrm>
          <a:prstGeom prst="rect">
            <a:avLst/>
          </a:prstGeom>
          <a:noFill/>
        </p:spPr>
      </p:pic>
    </p:spTree>
    <p:extLst>
      <p:ext uri="{BB962C8B-B14F-4D97-AF65-F5344CB8AC3E}">
        <p14:creationId xmlns:m="http://schemas.openxmlformats.org/officeDocument/2006/math" xmlns:dgm="http://schemas.openxmlformats.org/drawingml/2006/diagram" xmlns:dsp="http://schemas.microsoft.com/office/drawing/2008/diagram" xmlns:v="urn:schemas-microsoft-com:vml" xmlns:c="http://schemas.openxmlformats.org/drawingml/2006/chart" xmlns:mc="http://schemas.openxmlformats.org/markup-compatibility/2006" xmlns:p14="http://schemas.microsoft.com/office/powerpoint/2010/main" xmlns:a14="http://schemas.microsoft.com/office/drawing/2010/main" xmlns="" val="1560958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115</Words>
  <Application>Microsoft Office PowerPoint</Application>
  <PresentationFormat>Экран (4:3)</PresentationFormat>
  <Paragraphs>17</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Constantia</vt:lpstr>
      <vt:lpstr>Wingdings 2</vt:lpstr>
      <vt:lpstr>Поток</vt:lpstr>
      <vt:lpstr>Дидактическая игра "Я-модельер " Для детей 6-7лет Разработала: Мазанова С. А. Воспитатель МДОУ 117</vt:lpstr>
      <vt:lpstr>Дидактические задачи</vt:lpstr>
      <vt:lpstr>Игровая задача:</vt:lpstr>
      <vt:lpstr>Ход игры:</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RePack by SPecialiST</cp:lastModifiedBy>
  <cp:revision>2</cp:revision>
  <dcterms:created xsi:type="dcterms:W3CDTF">2013-01-14T03:33:28Z</dcterms:created>
  <dcterms:modified xsi:type="dcterms:W3CDTF">2016-03-12T14:01:42Z</dcterms:modified>
</cp:coreProperties>
</file>