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81" r:id="rId4"/>
    <p:sldId id="28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A204F3-6D39-4F47-94BB-55A813409A8E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FC7685-872B-4249-974C-375E2D4E66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76672"/>
            <a:ext cx="6096000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672" y="4221088"/>
            <a:ext cx="676875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</a:t>
            </a:r>
            <a:r>
              <a:rPr lang="ru-RU" sz="3200" dirty="0"/>
              <a:t>Крым – часть великой России».</a:t>
            </a:r>
          </a:p>
          <a:p>
            <a:endParaRPr lang="en-US" sz="5400" dirty="0"/>
          </a:p>
          <a:p>
            <a:r>
              <a:rPr lang="ru-RU" dirty="0" smtClean="0"/>
              <a:t>МЕРОПРИЯТИЕ ПОДГОТОВЛЕНО УЧИТЕЛЕМ ИСТОРИИ МБОУ «Перхляйская ООШ» САФРЫГИНЫМ Б.Б.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269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Вице-адмирал Ф.А. Клокачев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43373" y="142852"/>
            <a:ext cx="4543428" cy="550072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Командующий флотом вице-адмирал Ф.А. Клокачев - вице-президенту Адмиралтейств-коллегии графу Ивану Григорьевичу Чернышеву: «При сем не премину я Вашему сиятельству донести, что при самом входе в </a:t>
            </a:r>
            <a:r>
              <a:rPr lang="ru-RU" dirty="0" err="1" smtClean="0"/>
              <a:t>Ахтиарскую</a:t>
            </a:r>
            <a:r>
              <a:rPr lang="ru-RU" dirty="0" smtClean="0"/>
              <a:t> гавань дивился я хорошему ее с моря положению; вошедши и осмотревшись, могу сказать, что во всей Европе </a:t>
            </a:r>
            <a:r>
              <a:rPr lang="ru-RU" dirty="0" err="1" smtClean="0"/>
              <a:t>нетподобной</a:t>
            </a:r>
            <a:r>
              <a:rPr lang="ru-RU" dirty="0" smtClean="0"/>
              <a:t> сей гавани - положением, величиной, глубиной».  </a:t>
            </a:r>
          </a:p>
          <a:p>
            <a:endParaRPr lang="ru-RU" dirty="0"/>
          </a:p>
        </p:txBody>
      </p:sp>
      <p:pic>
        <p:nvPicPr>
          <p:cNvPr id="5122" name="Picture 2" descr="C:\Documents and Settings\Admin\Рабочий стол\загруженное (3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31" y="214290"/>
            <a:ext cx="3589703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5" y="285728"/>
            <a:ext cx="425767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А.В. Суворов по достоинству оценил качества бухты: «...подобной гавани не только у здешнего полуострова, но и на всем Черном море не найдется, где бы флот лучше сохранен и служащие на оном удобнее и спокойнее помещены быть могли».</a:t>
            </a:r>
            <a:endParaRPr lang="ru-RU" dirty="0"/>
          </a:p>
        </p:txBody>
      </p:sp>
      <p:pic>
        <p:nvPicPr>
          <p:cNvPr id="6146" name="Picture 2" descr="C:\Documents and Settings\Admin\Рабочий стол\загруженное (4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894" y="500042"/>
            <a:ext cx="3937354" cy="5393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200" dirty="0" smtClean="0"/>
              <a:t>Экономика Крыма стала быстро развиваться. У небольшого городка </a:t>
            </a:r>
            <a:r>
              <a:rPr lang="ru-RU" sz="2200" dirty="0" err="1" smtClean="0"/>
              <a:t>Ак-Мечеть</a:t>
            </a:r>
            <a:r>
              <a:rPr lang="ru-RU" sz="2200" dirty="0" smtClean="0"/>
              <a:t> строится Симферополь, ставший центром Таврической области.</a:t>
            </a:r>
            <a:endParaRPr lang="ru-RU" sz="2200" dirty="0"/>
          </a:p>
        </p:txBody>
      </p:sp>
      <p:pic>
        <p:nvPicPr>
          <p:cNvPr id="7170" name="Picture 2" descr="C:\Documents and Settings\Admin\Рабочий стол\загруженное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75924"/>
            <a:ext cx="7715304" cy="5096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Адмирал П.С. Нахимов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0" y="428604"/>
            <a:ext cx="4497388" cy="51435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1854-1855 гг. в Крыму разыгрались главные события Восточной войны (1853-1856), более известной под названием Крымской. В сентябре 1854 г. соединенные армии Англии, Франции и Турции высадились севернее Севастополя и осадили город. 349 дней продолжалась оборона города под командованием вице-адмиралов В.А. Корнилова и П.С. Нахимова, контр- адмирала В.И. Истомина. Война разрушила город до основания, но и прославила его на весь мир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 descr="C:\Documents and Settings\Admin\Рабочий стол\image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714356"/>
            <a:ext cx="3453610" cy="462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памятник затопленным кораблям в Севастополе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85728"/>
            <a:ext cx="4041775" cy="510032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Из приказа П.С. Нахимова  о затоплении кораблей. 14 сентября 1854 г. «Неприятель подступает к городу, в котором весьма мало гарнизона; я в необходимости нахожусь затопить суда вверенной мне эскадры, а оставшиеся на них команды с абордажным оружием присоединить к гарнизону…»  </a:t>
            </a:r>
          </a:p>
          <a:p>
            <a:endParaRPr lang="ru-RU" dirty="0"/>
          </a:p>
        </p:txBody>
      </p:sp>
      <p:pic>
        <p:nvPicPr>
          <p:cNvPr id="9218" name="Picture 2" descr="C:\Documents and Settings\Admin\Рабочий стол\загруженное (6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428604"/>
            <a:ext cx="378621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 В ночь на 28 августа 1855 г. русская армия оставила Севастополь. В том же году впервые в истории России было принято решение учредить медаль «За защиту Севастополя». </a:t>
            </a:r>
          </a:p>
          <a:p>
            <a:endParaRPr lang="ru-RU" dirty="0" smtClean="0"/>
          </a:p>
          <a:p>
            <a:r>
              <a:rPr lang="ru-RU" dirty="0" smtClean="0"/>
              <a:t>2) 5 октября 1904 г. впервые в истории России была учреждена медаль «В память 50-летия обороны Севастополя», которой награждали всех оставшихся в живых участников событий, а также членов комитета по восстановлению памятников Севастопольской обороны, историков, писателей.</a:t>
            </a:r>
          </a:p>
          <a:p>
            <a:endParaRPr lang="ru-RU" dirty="0" smtClean="0"/>
          </a:p>
          <a:p>
            <a:r>
              <a:rPr lang="ru-RU" dirty="0" smtClean="0"/>
              <a:t> 3) Несмотря на шедшую русско-японскую войну, в России было отмечено 50-летие обороны Севастополя. Во всех учебных заведениях России были учреждены севастопольские стипендии, в 1905 г. в Севастополе открыта панорама Ф. </a:t>
            </a:r>
            <a:r>
              <a:rPr lang="ru-RU" dirty="0" err="1" smtClean="0"/>
              <a:t>Рубо</a:t>
            </a:r>
            <a:r>
              <a:rPr lang="ru-RU" dirty="0" smtClean="0"/>
              <a:t> «Оборона Севастополя 1854- 1855 гг</a:t>
            </a:r>
            <a:r>
              <a:rPr lang="ru-RU" b="1" dirty="0" smtClean="0"/>
              <a:t>.»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Прокомментируйте следующие факты: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годы Великой Отечественной войны вошла в историю героическая 250- дневная оборона Севастополя </a:t>
            </a:r>
            <a:endParaRPr lang="ru-RU" sz="2800" dirty="0"/>
          </a:p>
        </p:txBody>
      </p:sp>
      <p:pic>
        <p:nvPicPr>
          <p:cNvPr id="10242" name="Picture 2" descr="C:\Documents and Settings\Admin\Рабочий стол\загруженное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8162728" cy="4633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В короткий срок были восстановлены промышленность и сельское хозяйство, возрождены города и села, реконструированы и построены новые санатории.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1267" name="Picture 3" descr="C:\Documents and Settings\Admin\Рабочий стол\yasnaya_pola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57298"/>
            <a:ext cx="7715304" cy="5151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Хрущев Н. С.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357166"/>
            <a:ext cx="4040188" cy="502889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.  В 1954 году Крымская область была передана в состав УССР согласно Указу Президиума Верховного Совета СССР без указания статуса Севастополя, являвшегося на тот момент городом республиканского подчинения РСФСР. </a:t>
            </a:r>
          </a:p>
          <a:p>
            <a:r>
              <a:rPr lang="ru-RU" dirty="0" smtClean="0"/>
              <a:t>Таким образом, были нарушены Конституция РСФСР и законодательная процедура.</a:t>
            </a:r>
          </a:p>
          <a:p>
            <a:endParaRPr lang="ru-RU" dirty="0"/>
          </a:p>
        </p:txBody>
      </p:sp>
      <p:pic>
        <p:nvPicPr>
          <p:cNvPr id="12290" name="Picture 2" descr="C:\Documents and Settings\Admin\Рабочий стол\praviteli7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71481"/>
            <a:ext cx="3648588" cy="4774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ноябре 2013 г. - феврале 2014 г. в Украине разразился политический кризис. </a:t>
            </a:r>
            <a:endParaRPr lang="ru-RU" sz="3200" dirty="0"/>
          </a:p>
        </p:txBody>
      </p:sp>
      <p:pic>
        <p:nvPicPr>
          <p:cNvPr id="13314" name="Picture 2" descr="C:\Documents and Settings\Admin\Рабочий стол\загруженное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8291748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96" y="61563"/>
            <a:ext cx="7620000" cy="5207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339753" y="5661248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РОССИЯ  КРЫМ –МЫ ВМЕСТЕ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5617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142844" y="214290"/>
            <a:ext cx="4354544" cy="53578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марта 2014 г. состоялся референдум о статусе Крыма. За воссоединение с Россией на референдуме в Крыму проголосовали 96,77% жителей. 17 марта 2014 г. после референдума была провозглашена Республика Крым , и в этот же день Севастопольский городской совет попросил российские власти включить город в состав Российской Федерации, как город федерального значения. 18 марта 2014 года в Георгиевском дворце Кремля был подписан договор о вступлении Республики Крым и города Севастополя в состав Российской Федерации на правах новых субъектов.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Documents and Settings\Admin\Рабочий стол\загруженное (9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2786058"/>
            <a:ext cx="4648579" cy="3903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429124" y="142852"/>
            <a:ext cx="4572032" cy="3857652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Крымчане</a:t>
            </a:r>
            <a:r>
              <a:rPr lang="ru-RU" sz="2000" dirty="0" smtClean="0"/>
              <a:t> гордятся просторами и красотой своей Родины.</a:t>
            </a:r>
            <a:br>
              <a:rPr lang="ru-RU" sz="2000" dirty="0" smtClean="0"/>
            </a:br>
            <a:r>
              <a:rPr lang="ru-RU" sz="2000" dirty="0" smtClean="0"/>
              <a:t>Есть на  крымской земле горы, леса и степи, моря, реки и озёра.</a:t>
            </a:r>
            <a:br>
              <a:rPr lang="ru-RU" sz="2000" dirty="0" smtClean="0"/>
            </a:br>
            <a:r>
              <a:rPr lang="ru-RU" sz="2000" dirty="0" smtClean="0"/>
              <a:t>Богата  земля нефтью, природным газом, углём и другими полезными ископаемыми. Но самое большое богатство страны – это её народ.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5800" y="4143380"/>
            <a:ext cx="7772400" cy="1643073"/>
          </a:xfrm>
        </p:spPr>
        <p:txBody>
          <a:bodyPr>
            <a:normAutofit/>
          </a:bodyPr>
          <a:lstStyle/>
          <a:p>
            <a:r>
              <a:rPr lang="ru-RU" dirty="0" smtClean="0"/>
              <a:t>-Ребята как вы думаете, какие народы проживают на нашей большой Родине?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C:\Documents and Settings\Admin\Рабочий стол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3614841" cy="2795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5720" y="500042"/>
            <a:ext cx="4211668" cy="488601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Каждая нация имеет свои национальные традиции и обычаи, которые живут в веках и передаются от поколения к поколению. В традициях отражается быт, взаимоотношения, кухня, культура, другими словами- особенности и разнообразие данного народа.</a:t>
            </a:r>
          </a:p>
          <a:p>
            <a:r>
              <a:rPr lang="ru-RU" dirty="0" smtClean="0"/>
              <a:t>У каждого народа свой язык. Но все мы похожи тем, что при встрече всегда говорим здравствуйте.</a:t>
            </a:r>
          </a:p>
          <a:p>
            <a:r>
              <a:rPr lang="ru-RU" dirty="0" smtClean="0"/>
              <a:t>Вот как это звучит на разных языках.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642918"/>
            <a:ext cx="4041775" cy="6000792"/>
          </a:xfrm>
        </p:spPr>
        <p:txBody>
          <a:bodyPr/>
          <a:lstStyle/>
          <a:p>
            <a:pPr lvl="0"/>
            <a:r>
              <a:rPr lang="ru-RU" b="1" dirty="0" smtClean="0"/>
              <a:t>Здоровеньки </a:t>
            </a:r>
            <a:r>
              <a:rPr lang="ru-RU" b="1" dirty="0" err="1" smtClean="0"/>
              <a:t>булы</a:t>
            </a:r>
            <a:r>
              <a:rPr lang="ru-RU" b="1" dirty="0" smtClean="0"/>
              <a:t>.(Украина)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Здравствуйте (Россия)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Селям </a:t>
            </a:r>
            <a:r>
              <a:rPr lang="ru-RU" b="1" dirty="0" err="1" smtClean="0"/>
              <a:t>алейкум</a:t>
            </a:r>
            <a:r>
              <a:rPr lang="ru-RU" b="1" dirty="0" smtClean="0"/>
              <a:t>! </a:t>
            </a:r>
          </a:p>
          <a:p>
            <a:pPr lvl="0">
              <a:buNone/>
            </a:pPr>
            <a:r>
              <a:rPr lang="ru-RU" b="1" dirty="0" smtClean="0"/>
              <a:t>(Крымско-татарский)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err="1" smtClean="0"/>
              <a:t>Прывитанне</a:t>
            </a:r>
            <a:r>
              <a:rPr lang="ru-RU" b="1" dirty="0" smtClean="0"/>
              <a:t> (по </a:t>
            </a:r>
            <a:r>
              <a:rPr lang="ru-RU" b="1" dirty="0" err="1" smtClean="0"/>
              <a:t>Белорусски</a:t>
            </a:r>
            <a:r>
              <a:rPr lang="ru-RU" b="1" dirty="0" smtClean="0"/>
              <a:t> 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0" y="214313"/>
            <a:ext cx="4040188" cy="5172075"/>
          </a:xfrm>
        </p:spPr>
        <p:txBody>
          <a:bodyPr/>
          <a:lstStyle/>
          <a:p>
            <a:r>
              <a:rPr lang="ru-RU" b="1" dirty="0" smtClean="0"/>
              <a:t>-Есть такая русская поговорка « Не имей 100 рублей, а имей 100 друзей».</a:t>
            </a:r>
          </a:p>
          <a:p>
            <a:r>
              <a:rPr lang="ru-RU" b="1" dirty="0" smtClean="0"/>
              <a:t>Как вы понимаете эту поговорку?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071934" y="428625"/>
            <a:ext cx="5072067" cy="614364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-Давайте вспомним  как звучат пословицы о дружбе разных народов. </a:t>
            </a:r>
            <a:r>
              <a:rPr lang="ru-RU" b="1" dirty="0" smtClean="0"/>
              <a:t>Пословицы</a:t>
            </a:r>
            <a:r>
              <a:rPr lang="ru-RU" dirty="0" smtClean="0"/>
              <a:t> - неписаные законы жизни, составленные за долгие века.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b="1" dirty="0" smtClean="0"/>
              <a:t>Дерево корнями сильно, человек – друзьями. (грузинская)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b="1" dirty="0" smtClean="0"/>
              <a:t>Сила птицы в крыльях, сила человека- в дружбе.(татарская)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b="1" dirty="0" smtClean="0"/>
              <a:t>Дружба народов- их богатство. (узбекская)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b="1" dirty="0" smtClean="0"/>
              <a:t>Дружба заботой да подмогой крепка (русская)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7409" name="Picture 1" descr="C:\Documents and Settings\Admin\Рабочий стол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42" y="3429000"/>
            <a:ext cx="386949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000396"/>
          </a:xfrm>
        </p:spPr>
        <p:txBody>
          <a:bodyPr>
            <a:noAutofit/>
          </a:bodyPr>
          <a:lstStyle/>
          <a:p>
            <a:r>
              <a:rPr lang="ru-RU" sz="2400" b="0" dirty="0" smtClean="0"/>
              <a:t>Много испытаний выпало на нашу страну и народы других национальностей.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должны жить народы разных национальностей?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Что поможет людям различных национальностей жить в мире?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Давайте люди дружить друг с другом!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6386" name="Picture 2" descr="C:\Documents and Settings\Admin\Рабочий стол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693101"/>
            <a:ext cx="5786478" cy="2664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6632"/>
            <a:ext cx="6667500" cy="4445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31840" y="47971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18 марта 2014 года в Георгиевском дворце Кремля был подписан договор о вступлении Республики Крым и города Севастополя в состав Российской Федерации на правах новых субъектов.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22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64704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LSStory"/>
              </a:rPr>
              <a:t>Крым вошел </a:t>
            </a:r>
            <a:r>
              <a:rPr lang="ru-RU" dirty="0">
                <a:solidFill>
                  <a:srgbClr val="000000"/>
                </a:solidFill>
                <a:latin typeface="ALSStory"/>
              </a:rPr>
              <a:t>в состав России два года назад. Такое решение было принято после того, как подавляющее большинство — более 95% — участников референдума по этому вопросу 14 марта 2014 года выступили за присоединение к России. Спустя два дня был подписан договор о принятии Крыма и Севастополя в состав России в качестве субъектов.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0000"/>
                </a:solidFill>
                <a:latin typeface="ALSStory"/>
              </a:rPr>
              <a:t>Власти </a:t>
            </a:r>
            <a:r>
              <a:rPr lang="ru-RU" dirty="0">
                <a:solidFill>
                  <a:srgbClr val="000000"/>
                </a:solidFill>
                <a:latin typeface="ALSStory"/>
              </a:rPr>
              <a:t>Украины и страны Запада назвали этот шаг «аннексией», США и Евросоюз ввели против ряда россиян и российских компаний санкции. В России между тем подчеркивают, что этот вопрос закрыт — в феврале текущего года премьер-министр Дмитрий Медведев заявил: «Этот вопрос закрыт навсегда. Крым является частью российской территории</a:t>
            </a:r>
            <a:r>
              <a:rPr lang="ru-RU" dirty="0" smtClean="0">
                <a:solidFill>
                  <a:srgbClr val="000000"/>
                </a:solidFill>
                <a:latin typeface="ALSStory"/>
              </a:rPr>
              <a:t>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321458"/>
            <a:ext cx="24765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7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285728"/>
            <a:ext cx="4497388" cy="55721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Полуостров Крым расположен на юге Восточной Европы, занимает выгодное экономико-географическое и стратегическое положение. На севере полуостров соединен с материком узким (7—23 км) </a:t>
            </a:r>
            <a:r>
              <a:rPr lang="ru-RU" dirty="0" err="1" smtClean="0"/>
              <a:t>Перекопским</a:t>
            </a:r>
            <a:r>
              <a:rPr lang="ru-RU" dirty="0" smtClean="0"/>
              <a:t> перешейком. С запада и юга полуостров омывают Черное море, с востока — Керченский пролив, а с северо-востока — воды Азовского моря и его залива Сиваша. </a:t>
            </a:r>
          </a:p>
          <a:p>
            <a:endParaRPr lang="ru-RU" dirty="0"/>
          </a:p>
        </p:txBody>
      </p:sp>
      <p:pic>
        <p:nvPicPr>
          <p:cNvPr id="1026" name="Picture 2" descr="C:\Documents and Settings\Admin\Рабочий стол\1974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57166"/>
            <a:ext cx="478631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357166"/>
            <a:ext cx="4143404" cy="53578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Современное название полуострова, по наиболее распространенной версии, происходит от тюркского слова "</a:t>
            </a:r>
            <a:r>
              <a:rPr lang="ru-RU" dirty="0" err="1" smtClean="0"/>
              <a:t>кырым</a:t>
            </a:r>
            <a:r>
              <a:rPr lang="ru-RU" dirty="0" smtClean="0"/>
              <a:t>" — вал, стена, ров. До XIII века полуостров носил название </a:t>
            </a:r>
            <a:r>
              <a:rPr lang="ru-RU" dirty="0" err="1" smtClean="0"/>
              <a:t>Таврика</a:t>
            </a:r>
            <a:r>
              <a:rPr lang="ru-RU" dirty="0" smtClean="0"/>
              <a:t> (по имени проживавших здесь древних племен </a:t>
            </a:r>
            <a:r>
              <a:rPr lang="ru-RU" dirty="0" err="1" smtClean="0"/>
              <a:t>тавров</a:t>
            </a:r>
            <a:r>
              <a:rPr lang="ru-RU" dirty="0" smtClean="0"/>
              <a:t>), с XIII века — Крымский улус. С XV века полуостров стали называть </a:t>
            </a:r>
            <a:r>
              <a:rPr lang="ru-RU" dirty="0" err="1" smtClean="0"/>
              <a:t>Таврией</a:t>
            </a:r>
            <a:r>
              <a:rPr lang="ru-RU" dirty="0" smtClean="0"/>
              <a:t>, а после его вхождения в состав России в 1783 г. - Тавридой. С VIII-IX вв. стали складываться экономические и культурные связи Крыма с русскими княжествами. Арабы называли Черное море Русским морем. </a:t>
            </a:r>
          </a:p>
          <a:p>
            <a:endParaRPr lang="ru-RU" dirty="0"/>
          </a:p>
        </p:txBody>
      </p:sp>
      <p:pic>
        <p:nvPicPr>
          <p:cNvPr id="2050" name="Picture 2" descr="C:\Documents and Settings\Admin\Рабочий стол\загруженное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1866" y="1500174"/>
            <a:ext cx="481929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285728"/>
            <a:ext cx="4041775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В конце Х века в древнем Херсонесе принял крещение русский князь Владимир. В XIII веке на территорию полуострова вторглись ордынские войска, и был образован Крымский улус, а позднее, с 1443 г. - самостоятельное Крымское ханство. </a:t>
            </a:r>
            <a:endParaRPr lang="ru-RU" dirty="0"/>
          </a:p>
        </p:txBody>
      </p:sp>
      <p:pic>
        <p:nvPicPr>
          <p:cNvPr id="3074" name="Picture 2" descr="C:\Documents and Settings\Admin\Рабочий стол\загруженное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73" y="714357"/>
            <a:ext cx="4097576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33820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«Возвращая жителям тех мест силою сего нашего Императорского Манифеста таковую бытия их перемену, обещаем свято и непоколебимо за себя и преемников престола нашего, содержать их наравне с природными началами подданными, охранять и защищать их лица, имущество, храмы и природную веру, коей свободно отправление со всеми законными обрядами пребудет неприкосновенно; и дозволить напоследок каждому из них состоянию все те  прелести и преимущества, каковыми таковое в России пользуется…».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Манифест Великой императрицы Екатерины II О присоединении крымского полуострова, Острова Тамани и всея кубанской стороны к России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Князь Г. А. Потемкин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142852"/>
            <a:ext cx="4497388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С этого времени возрастает приток населения на полуостров Крым, растут города, развивается торговля, сельское хозяйство. На берегу превосходной природной гавани в 1783 г. закладывается город Севастополь как база Черноморского флота. 21 февраля 1784 года Екатерина II издает именной указ князю Г. А. Потемкину строить «Крепость большую Севастополь, где ныне </a:t>
            </a:r>
            <a:r>
              <a:rPr lang="ru-RU" dirty="0" err="1" smtClean="0"/>
              <a:t>Ахтияр</a:t>
            </a:r>
            <a:r>
              <a:rPr lang="ru-RU" dirty="0" smtClean="0"/>
              <a:t> и где должны быть Адмиралтейство, верфь для </a:t>
            </a:r>
            <a:r>
              <a:rPr lang="ru-RU" dirty="0" err="1" smtClean="0"/>
              <a:t>перваго</a:t>
            </a:r>
            <a:r>
              <a:rPr lang="ru-RU" dirty="0" smtClean="0"/>
              <a:t> ранга кораблей, порт и военное селение».  </a:t>
            </a:r>
          </a:p>
          <a:p>
            <a:endParaRPr lang="ru-RU" dirty="0"/>
          </a:p>
        </p:txBody>
      </p:sp>
      <p:pic>
        <p:nvPicPr>
          <p:cNvPr id="4098" name="Picture 2" descr="C:\Documents and Settings\Admin\Рабочий стол\загруженное (2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785794"/>
            <a:ext cx="3186459" cy="4461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</TotalTime>
  <Words>1146</Words>
  <Application>Microsoft Office PowerPoint</Application>
  <PresentationFormat>Экран (4:3)</PresentationFormat>
  <Paragraphs>59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ALSStory</vt:lpstr>
      <vt:lpstr>Arial</vt:lpstr>
      <vt:lpstr>Lucida Sans Unicode</vt:lpstr>
      <vt:lpstr>Monotype Corsiva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Манифест Великой императрицы Екатерины II О присоединении крымского полуострова, Острова Тамани и всея кубанской стороны к России</vt:lpstr>
      <vt:lpstr>Презентация PowerPoint</vt:lpstr>
      <vt:lpstr>Презентация PowerPoint</vt:lpstr>
      <vt:lpstr>Презентация PowerPoint</vt:lpstr>
      <vt:lpstr> Экономика Крыма стала быстро развиваться. У небольшого городка Ак-Мечеть строится Симферополь, ставший центром Таврической области.</vt:lpstr>
      <vt:lpstr>Презентация PowerPoint</vt:lpstr>
      <vt:lpstr>Презентация PowerPoint</vt:lpstr>
      <vt:lpstr>Прокомментируйте следующие факты:</vt:lpstr>
      <vt:lpstr>В годы Великой Отечественной войны вошла в историю героическая 250- дневная оборона Севастополя </vt:lpstr>
      <vt:lpstr>В короткий срок были восстановлены промышленность и сельское хозяйство, возрождены города и села, реконструированы и построены новые санатории. </vt:lpstr>
      <vt:lpstr>Презентация PowerPoint</vt:lpstr>
      <vt:lpstr>В ноябре 2013 г. - феврале 2014 г. в Украине разразился политический кризис. </vt:lpstr>
      <vt:lpstr>Презентация PowerPoint</vt:lpstr>
      <vt:lpstr>Крымчане гордятся просторами и красотой своей Родины. Есть на  крымской земле горы, леса и степи, моря, реки и озёра. Богата  земля нефтью, природным газом, углём и другими полезными ископаемыми. Но самое большое богатство страны – это её народ.   </vt:lpstr>
      <vt:lpstr>Презентация PowerPoint</vt:lpstr>
      <vt:lpstr>Презентация PowerPoint</vt:lpstr>
      <vt:lpstr>Много испытаний выпало на нашу страну и народы других национальностей.   Как должны жить народы разных национальностей?  Что поможет людям различных национальностей жить в мире?  Давайте люди дружить друг с другом!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Вхождение Крыма в состав России </dc:title>
  <dc:creator>САФРЫГИН Б.Б.</dc:creator>
  <cp:lastModifiedBy>Борис Борисыч Сафрыгин</cp:lastModifiedBy>
  <cp:revision>41</cp:revision>
  <dcterms:created xsi:type="dcterms:W3CDTF">2014-05-06T11:10:34Z</dcterms:created>
  <dcterms:modified xsi:type="dcterms:W3CDTF">2016-03-20T13:31:39Z</dcterms:modified>
</cp:coreProperties>
</file>