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7799-A7C8-4E59-BAA4-F339BCFF09D0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0074-EF0A-4B92-96F2-B89F8CA2E7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7799-A7C8-4E59-BAA4-F339BCFF09D0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0074-EF0A-4B92-96F2-B89F8CA2E7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7799-A7C8-4E59-BAA4-F339BCFF09D0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0074-EF0A-4B92-96F2-B89F8CA2E7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7799-A7C8-4E59-BAA4-F339BCFF09D0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0074-EF0A-4B92-96F2-B89F8CA2E7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7799-A7C8-4E59-BAA4-F339BCFF09D0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0074-EF0A-4B92-96F2-B89F8CA2E7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7799-A7C8-4E59-BAA4-F339BCFF09D0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0074-EF0A-4B92-96F2-B89F8CA2E7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7799-A7C8-4E59-BAA4-F339BCFF09D0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0074-EF0A-4B92-96F2-B89F8CA2E7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7799-A7C8-4E59-BAA4-F339BCFF09D0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0074-EF0A-4B92-96F2-B89F8CA2E7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7799-A7C8-4E59-BAA4-F339BCFF09D0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0074-EF0A-4B92-96F2-B89F8CA2E7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7799-A7C8-4E59-BAA4-F339BCFF09D0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0074-EF0A-4B92-96F2-B89F8CA2E7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7799-A7C8-4E59-BAA4-F339BCFF09D0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2A80074-EF0A-4B92-96F2-B89F8CA2E72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187799-A7C8-4E59-BAA4-F339BCFF09D0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A80074-EF0A-4B92-96F2-B89F8CA2E72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Проект: « Мир сказок К.И.Чуковского».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365104"/>
            <a:ext cx="7854696" cy="1152128"/>
          </a:xfrm>
        </p:spPr>
        <p:txBody>
          <a:bodyPr/>
          <a:lstStyle/>
          <a:p>
            <a:r>
              <a:rPr lang="ru-RU" dirty="0" smtClean="0"/>
              <a:t>Воспитатель: Фёдорова О.А.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3970784" cy="720080"/>
          </a:xfrm>
        </p:spPr>
        <p:txBody>
          <a:bodyPr/>
          <a:lstStyle/>
          <a:p>
            <a:r>
              <a:rPr lang="ru-RU" dirty="0" smtClean="0"/>
              <a:t>Рисование: «Сказка в гости к нам пришла».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484785"/>
            <a:ext cx="4041775" cy="64807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Конструирование: «Бабочка» (оригами).</a:t>
            </a:r>
            <a:endParaRPr lang="ru-RU" dirty="0"/>
          </a:p>
        </p:txBody>
      </p:sp>
      <p:pic>
        <p:nvPicPr>
          <p:cNvPr id="7" name="Содержимое 6" descr="20160224_13395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922786"/>
            <a:ext cx="4040188" cy="3030141"/>
          </a:xfrm>
        </p:spPr>
      </p:pic>
      <p:pic>
        <p:nvPicPr>
          <p:cNvPr id="8" name="Содержимое 7" descr="20160209_16373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5025" y="2922191"/>
            <a:ext cx="4041775" cy="303133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3898776" cy="864096"/>
          </a:xfrm>
        </p:spPr>
        <p:txBody>
          <a:bodyPr/>
          <a:lstStyle/>
          <a:p>
            <a:r>
              <a:rPr lang="ru-RU" sz="2000" dirty="0" smtClean="0"/>
              <a:t>Викторина: «Мир сказок К.И. Чуковского».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268761"/>
            <a:ext cx="4041775" cy="86409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Выставка работ детей и родителей: «Мой любимый сказочный герой».</a:t>
            </a:r>
            <a:endParaRPr lang="ru-RU" dirty="0"/>
          </a:p>
        </p:txBody>
      </p:sp>
      <p:pic>
        <p:nvPicPr>
          <p:cNvPr id="7" name="Содержимое 6" descr="20160225_09091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922786"/>
            <a:ext cx="4040188" cy="3030141"/>
          </a:xfrm>
        </p:spPr>
      </p:pic>
      <p:pic>
        <p:nvPicPr>
          <p:cNvPr id="8" name="Содержимое 7" descr="20160226_18145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5025" y="2922191"/>
            <a:ext cx="4041775" cy="303133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64896" cy="5760640"/>
          </a:xfrm>
        </p:spPr>
        <p:txBody>
          <a:bodyPr>
            <a:noAutofit/>
          </a:bodyPr>
          <a:lstStyle/>
          <a:p>
            <a:r>
              <a:rPr lang="ru-RU" sz="2800" u="sng" dirty="0" smtClean="0"/>
              <a:t>Руководители проекта</a:t>
            </a:r>
            <a:r>
              <a:rPr lang="ru-RU" sz="2800" dirty="0" smtClean="0"/>
              <a:t>: воспитатели.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/>
              <a:t>Участники: </a:t>
            </a:r>
            <a:r>
              <a:rPr lang="ru-RU" sz="2800" dirty="0" smtClean="0"/>
              <a:t>дети, родители, воспитатели.</a:t>
            </a:r>
            <a:br>
              <a:rPr lang="ru-RU" sz="2800" dirty="0" smtClean="0"/>
            </a:br>
            <a:r>
              <a:rPr lang="ru-RU" sz="2800" u="sng" dirty="0" smtClean="0"/>
              <a:t>Возраст детей</a:t>
            </a:r>
            <a:r>
              <a:rPr lang="ru-RU" sz="2800" dirty="0" smtClean="0"/>
              <a:t>: проект рассчитан на детей 4-5 лет.</a:t>
            </a:r>
            <a:br>
              <a:rPr lang="ru-RU" sz="2800" dirty="0" smtClean="0"/>
            </a:br>
            <a:r>
              <a:rPr lang="ru-RU" sz="2800" u="sng" dirty="0" smtClean="0"/>
              <a:t>Срок проведения:</a:t>
            </a:r>
            <a:r>
              <a:rPr lang="ru-RU" sz="2800" dirty="0" smtClean="0"/>
              <a:t> с 20 января- 20 февраля 2016 года.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/>
              <a:t>Состав проектной группы</a:t>
            </a:r>
            <a:r>
              <a:rPr lang="ru-RU" sz="2800" dirty="0" smtClean="0"/>
              <a:t>: вся группа.</a:t>
            </a:r>
            <a:br>
              <a:rPr lang="ru-RU" sz="2800" dirty="0" smtClean="0"/>
            </a:br>
            <a:r>
              <a:rPr lang="ru-RU" sz="2800" u="sng" dirty="0" smtClean="0"/>
              <a:t>Тип проекта: </a:t>
            </a:r>
            <a:r>
              <a:rPr lang="ru-RU" sz="2800" dirty="0" smtClean="0"/>
              <a:t>творческий, </a:t>
            </a:r>
            <a:r>
              <a:rPr lang="ru-RU" sz="2800" dirty="0" err="1" smtClean="0"/>
              <a:t>детско</a:t>
            </a:r>
            <a:r>
              <a:rPr lang="ru-RU" sz="2800" dirty="0" smtClean="0"/>
              <a:t>- взрослый.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/>
              <a:t>Проблема проекта</a:t>
            </a:r>
            <a:r>
              <a:rPr lang="ru-RU" sz="2800" dirty="0" smtClean="0"/>
              <a:t>: отсутствие интереса у детей к чтению художественной литературы.</a:t>
            </a:r>
            <a:br>
              <a:rPr lang="ru-RU" sz="2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u="sn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68952" cy="59046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u="sng" dirty="0" smtClean="0"/>
              <a:t>Цель проекта:  </a:t>
            </a:r>
            <a:r>
              <a:rPr lang="ru-RU" sz="2800" dirty="0" smtClean="0"/>
              <a:t>знакомство детей с жизнью и творчеством К.И. Чуковского; закрепление и систематизация знаний сказок и стихов русского писателя.</a:t>
            </a:r>
            <a:br>
              <a:rPr lang="ru-RU" sz="2800" dirty="0" smtClean="0"/>
            </a:br>
            <a:r>
              <a:rPr lang="ru-RU" sz="2800" u="sng" dirty="0" smtClean="0"/>
              <a:t>Задачи:</a:t>
            </a:r>
            <a:br>
              <a:rPr lang="ru-RU" sz="2800" u="sng" dirty="0" smtClean="0"/>
            </a:br>
            <a:r>
              <a:rPr lang="ru-RU" sz="2800" dirty="0" smtClean="0"/>
              <a:t>1. Познакомить детей с творчеством К.И.Чуковского.</a:t>
            </a:r>
            <a:br>
              <a:rPr lang="ru-RU" sz="2800" dirty="0" smtClean="0"/>
            </a:br>
            <a:r>
              <a:rPr lang="ru-RU" sz="2800" dirty="0" smtClean="0"/>
              <a:t>2. Учить понимать занимательность сюжетов сказок К.И. Чуковского, особенности его языка.</a:t>
            </a:r>
            <a:br>
              <a:rPr lang="ru-RU" sz="2800" dirty="0" smtClean="0"/>
            </a:br>
            <a:r>
              <a:rPr lang="ru-RU" sz="2800" dirty="0" smtClean="0"/>
              <a:t>3. Формировать у детей устойчивый интерес к чтению художественных произведений.</a:t>
            </a:r>
            <a:br>
              <a:rPr lang="ru-RU" sz="2800" dirty="0" smtClean="0"/>
            </a:br>
            <a:r>
              <a:rPr lang="ru-RU" sz="2800" dirty="0" smtClean="0"/>
              <a:t>4. Воспитывать у детей любовь к творчеству автора.</a:t>
            </a:r>
            <a:br>
              <a:rPr lang="ru-RU" sz="2800" dirty="0" smtClean="0"/>
            </a:br>
            <a:r>
              <a:rPr lang="ru-RU" sz="2800" dirty="0" smtClean="0"/>
              <a:t>5. Развивать творческие способности дошкольников.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u="sn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05800" cy="5904656"/>
          </a:xfrm>
        </p:spPr>
        <p:txBody>
          <a:bodyPr>
            <a:normAutofit/>
          </a:bodyPr>
          <a:lstStyle/>
          <a:p>
            <a:r>
              <a:rPr lang="ru-RU" sz="2800" u="sng" dirty="0" smtClean="0"/>
              <a:t>Необходимые материалы: </a:t>
            </a:r>
            <a:r>
              <a:rPr lang="ru-RU" sz="2800" dirty="0" smtClean="0"/>
              <a:t>книги с произведениями К.И.Чуковского; диски с мультфильмами; диски с </a:t>
            </a:r>
            <a:r>
              <a:rPr lang="ru-RU" sz="2800" dirty="0" err="1" smtClean="0"/>
              <a:t>аудиосказками</a:t>
            </a:r>
            <a:r>
              <a:rPr lang="ru-RU" sz="2800" dirty="0" smtClean="0"/>
              <a:t>; пособие с дидактическими играми, с пальчиковыми играми, с физкультминутками, с загадками; иллюстрации к сказкам К.И.Чуковского; материалы необходимые для занятий по рисованию, аппликации, лепке.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u="sn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49248"/>
          </a:xfrm>
        </p:spPr>
        <p:txBody>
          <a:bodyPr>
            <a:normAutofit/>
          </a:bodyPr>
          <a:lstStyle/>
          <a:p>
            <a:r>
              <a:rPr lang="ru-RU" sz="2800" u="sng" dirty="0" smtClean="0"/>
              <a:t>Ожидаемый результат:</a:t>
            </a:r>
            <a:r>
              <a:rPr lang="ru-RU" sz="2800" dirty="0" smtClean="0"/>
              <a:t> Этот проект позволит сформировать у дошкольников представление о творчестве К.И.Чуковского, вызовет устойчивый интерес к книге; раскроет творческие способности детей, расширит кругозор и обогатит словарь дошкольника.</a:t>
            </a:r>
            <a:br>
              <a:rPr lang="ru-RU" sz="2800" dirty="0" smtClean="0"/>
            </a:br>
            <a:r>
              <a:rPr lang="ru-RU" sz="2800" u="sng" dirty="0" smtClean="0"/>
              <a:t>Предполагаемые продукты проекта</a:t>
            </a:r>
            <a:r>
              <a:rPr lang="ru-RU" sz="2800" dirty="0" smtClean="0"/>
              <a:t>:</a:t>
            </a:r>
            <a:br>
              <a:rPr lang="ru-RU" sz="2800" dirty="0" smtClean="0"/>
            </a:br>
            <a:r>
              <a:rPr lang="ru-RU" sz="2800" dirty="0" smtClean="0"/>
              <a:t>- творческие работы детей;</a:t>
            </a:r>
            <a:br>
              <a:rPr lang="ru-RU" sz="2800" dirty="0" smtClean="0"/>
            </a:br>
            <a:r>
              <a:rPr lang="ru-RU" sz="2800" dirty="0" smtClean="0"/>
              <a:t>- выставка рисунков по мотивам произведений К.И.Чуковского;</a:t>
            </a:r>
            <a:br>
              <a:rPr lang="ru-RU" sz="2800" dirty="0" smtClean="0"/>
            </a:br>
            <a:r>
              <a:rPr lang="ru-RU" sz="2800" dirty="0" smtClean="0"/>
              <a:t>- Викторина: «Мир сказок К.И. Чуковского».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u="sn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3826768" cy="493632"/>
          </a:xfrm>
        </p:spPr>
        <p:txBody>
          <a:bodyPr/>
          <a:lstStyle/>
          <a:p>
            <a:r>
              <a:rPr lang="ru-RU" dirty="0" smtClean="0"/>
              <a:t>Оформление книжного уголка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628801"/>
            <a:ext cx="4041775" cy="648071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Д/игра: Сложи сказку».</a:t>
            </a:r>
            <a:endParaRPr lang="ru-RU" sz="2800" dirty="0"/>
          </a:p>
        </p:txBody>
      </p:sp>
      <p:pic>
        <p:nvPicPr>
          <p:cNvPr id="7" name="Содержимое 6" descr="20160208_09480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80864" y="2962262"/>
            <a:ext cx="4356000" cy="3267000"/>
          </a:xfrm>
        </p:spPr>
      </p:pic>
      <p:pic>
        <p:nvPicPr>
          <p:cNvPr id="8" name="Содержимое 7" descr="20160225_09144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5025" y="2922191"/>
            <a:ext cx="4041775" cy="303133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4040188" cy="720080"/>
          </a:xfrm>
        </p:spPr>
        <p:txBody>
          <a:bodyPr/>
          <a:lstStyle/>
          <a:p>
            <a:r>
              <a:rPr lang="ru-RU" dirty="0" smtClean="0"/>
              <a:t>С/р. </a:t>
            </a:r>
            <a:r>
              <a:rPr lang="ru-RU" dirty="0" smtClean="0"/>
              <a:t>и</a:t>
            </a:r>
            <a:r>
              <a:rPr lang="ru-RU" dirty="0" smtClean="0"/>
              <a:t>гра: «Больница»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8024" y="1628801"/>
            <a:ext cx="4041775" cy="6480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Пальчиковая игра: «Свинки».</a:t>
            </a:r>
            <a:endParaRPr lang="ru-RU" dirty="0"/>
          </a:p>
        </p:txBody>
      </p:sp>
      <p:pic>
        <p:nvPicPr>
          <p:cNvPr id="7" name="Содержимое 6" descr="20160225_09224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922786"/>
            <a:ext cx="4040188" cy="3030141"/>
          </a:xfrm>
        </p:spPr>
      </p:pic>
      <p:pic>
        <p:nvPicPr>
          <p:cNvPr id="8" name="Содержимое 7" descr="20160211_08575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5025" y="2922191"/>
            <a:ext cx="4041775" cy="303133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556792"/>
            <a:ext cx="4040188" cy="792088"/>
          </a:xfrm>
        </p:spPr>
        <p:txBody>
          <a:bodyPr/>
          <a:lstStyle/>
          <a:p>
            <a:r>
              <a:rPr lang="ru-RU" sz="2000" dirty="0" smtClean="0"/>
              <a:t>НОД: «В гостях у дедушки Корнея».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56793"/>
            <a:ext cx="4041775" cy="95780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Инсценировка сказки:               «</a:t>
            </a:r>
            <a:r>
              <a:rPr lang="ru-RU" sz="2000" dirty="0" err="1" smtClean="0"/>
              <a:t>Катауси</a:t>
            </a:r>
            <a:r>
              <a:rPr lang="ru-RU" sz="2000" dirty="0" smtClean="0"/>
              <a:t> и </a:t>
            </a:r>
            <a:r>
              <a:rPr lang="ru-RU" sz="2000" dirty="0" err="1" smtClean="0"/>
              <a:t>Мауси</a:t>
            </a:r>
            <a:r>
              <a:rPr lang="ru-RU" sz="2000" dirty="0" smtClean="0"/>
              <a:t>».</a:t>
            </a:r>
          </a:p>
          <a:p>
            <a:endParaRPr lang="ru-RU" sz="2000" dirty="0"/>
          </a:p>
        </p:txBody>
      </p:sp>
      <p:pic>
        <p:nvPicPr>
          <p:cNvPr id="7" name="Содержимое 6" descr="20160225_08175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922786"/>
            <a:ext cx="4040188" cy="3030141"/>
          </a:xfrm>
        </p:spPr>
      </p:pic>
      <p:pic>
        <p:nvPicPr>
          <p:cNvPr id="8" name="Содержимое 7" descr="20160212_08452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5025" y="2922191"/>
            <a:ext cx="4041775" cy="303133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3970784" cy="792088"/>
          </a:xfrm>
        </p:spPr>
        <p:txBody>
          <a:bodyPr/>
          <a:lstStyle/>
          <a:p>
            <a:r>
              <a:rPr lang="ru-RU" sz="2000" dirty="0" smtClean="0"/>
              <a:t>Аппликация коллективная: «Чудо –дерево».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484785"/>
            <a:ext cx="4041775" cy="504055"/>
          </a:xfrm>
        </p:spPr>
        <p:txBody>
          <a:bodyPr/>
          <a:lstStyle/>
          <a:p>
            <a:r>
              <a:rPr lang="ru-RU" dirty="0" smtClean="0"/>
              <a:t>П/игра: «Путаница».</a:t>
            </a:r>
            <a:endParaRPr lang="ru-RU" dirty="0"/>
          </a:p>
        </p:txBody>
      </p:sp>
      <p:pic>
        <p:nvPicPr>
          <p:cNvPr id="7" name="Содержимое 6" descr="20160224_13393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6604" y="2918621"/>
            <a:ext cx="4044949" cy="3033712"/>
          </a:xfrm>
        </p:spPr>
      </p:pic>
      <p:pic>
        <p:nvPicPr>
          <p:cNvPr id="8" name="Содержимое 7" descr="20160208_11202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5025" y="2922191"/>
            <a:ext cx="4041775" cy="303133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187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Проект: « Мир сказок К.И.Чуковского».</vt:lpstr>
      <vt:lpstr>Руководители проекта: воспитатели. Участники: дети, родители, воспитатели. Возраст детей: проект рассчитан на детей 4-5 лет. Срок проведения: с 20 января- 20 февраля 2016 года. Состав проектной группы: вся группа. Тип проекта: творческий, детско- взрослый. Проблема проекта: отсутствие интереса у детей к чтению художественной литературы.     </vt:lpstr>
      <vt:lpstr> Цель проекта:  знакомство детей с жизнью и творчеством К.И. Чуковского; закрепление и систематизация знаний сказок и стихов русского писателя. Задачи: 1. Познакомить детей с творчеством К.И.Чуковского. 2. Учить понимать занимательность сюжетов сказок К.И. Чуковского, особенности его языка. 3. Формировать у детей устойчивый интерес к чтению художественных произведений. 4. Воспитывать у детей любовь к творчеству автора. 5. Развивать творческие способности дошкольников.   </vt:lpstr>
      <vt:lpstr>Необходимые материалы: книги с произведениями К.И.Чуковского; диски с мультфильмами; диски с аудиосказками; пособие с дидактическими играми, с пальчиковыми играми, с физкультминутками, с загадками; иллюстрации к сказкам К.И.Чуковского; материалы необходимые для занятий по рисованию, аппликации, лепке.    </vt:lpstr>
      <vt:lpstr>Ожидаемый результат: Этот проект позволит сформировать у дошкольников представление о творчестве К.И.Чуковского, вызовет устойчивый интерес к книге; раскроет творческие способности детей, расширит кругозор и обогатит словарь дошкольника. Предполагаемые продукты проекта: - творческие работы детей; - выставка рисунков по мотивам произведений К.И.Чуковского; - Викторина: «Мир сказок К.И. Чуковского».  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 Мир сказок К.И.Чуковского».</dc:title>
  <dc:creator>user</dc:creator>
  <cp:lastModifiedBy>user</cp:lastModifiedBy>
  <cp:revision>13</cp:revision>
  <dcterms:created xsi:type="dcterms:W3CDTF">2016-03-07T12:18:00Z</dcterms:created>
  <dcterms:modified xsi:type="dcterms:W3CDTF">2016-03-07T14:27:50Z</dcterms:modified>
</cp:coreProperties>
</file>