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5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Название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A929A70-0556-42A9-814F-FEA13180F2C0}" type="datetimeFigureOut">
              <a:rPr lang="en-US"/>
              <a:pPr>
                <a:defRPr/>
              </a:pPr>
              <a:t>3/21/2016</a:t>
            </a:fld>
            <a:endParaRPr lang="en-US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72A2AC-9D54-45C4-B5AA-37FED67BA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986B436-3F9F-483D-9B27-37D3345D5BED}" type="datetimeFigureOut">
              <a:rPr lang="en-US"/>
              <a:pPr>
                <a:defRPr/>
              </a:pPr>
              <a:t>3/21/2016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8076BB3-5AED-403D-BDFD-35C86206F4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543D9BC-3567-4C33-B75A-1F64AF5D74E8}" type="datetimeFigureOut">
              <a:rPr lang="en-US"/>
              <a:pPr>
                <a:defRPr/>
              </a:pPr>
              <a:t>3/21/2016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92EE3AA-0DD1-410D-90DE-D0873D247D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74AA740-B411-4989-9A17-AC5EE66B5A93}" type="datetimeFigureOut">
              <a:rPr lang="en-US"/>
              <a:pPr>
                <a:defRPr/>
              </a:pPr>
              <a:t>3/21/2016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880767-ED17-478F-BDC8-487F6B9421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F69189-A4DF-4CA3-A578-417C326DB4A1}" type="datetimeFigureOut">
              <a:rPr lang="en-US"/>
              <a:pPr>
                <a:defRPr/>
              </a:pPr>
              <a:t>3/21/2016</a:t>
            </a:fld>
            <a:endParaRPr lang="en-US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1A38512-5597-4E31-BB24-2064271A28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6D8434C-A479-4660-AEBD-A33C2B36FF40}" type="datetimeFigureOut">
              <a:rPr lang="en-US"/>
              <a:pPr>
                <a:defRPr/>
              </a:pPr>
              <a:t>3/21/2016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83A7726-6C26-46FA-81F2-0AB04E4712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3981A7A-EDB4-4084-8047-A657FBEF485D}" type="datetimeFigureOut">
              <a:rPr lang="en-US"/>
              <a:pPr>
                <a:defRPr/>
              </a:pPr>
              <a:t>3/21/2016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48ECD1D-81D2-4252-97C6-CCB2FF2CE3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8BD40F8-2DE1-4F9C-9AF0-D87041EE18C1}" type="datetimeFigureOut">
              <a:rPr lang="en-US"/>
              <a:pPr>
                <a:defRPr/>
              </a:pPr>
              <a:t>3/21/2016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1DC74C6-1CC9-492C-AD94-0033A71D5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52F6FE9-F419-40AE-BC63-79AC96A03018}" type="datetimeFigureOut">
              <a:rPr lang="en-US"/>
              <a:pPr>
                <a:defRPr/>
              </a:pPr>
              <a:t>3/21/2016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4E37A0C-6253-4974-8AEF-F7565966E5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82AD59-C65D-4233-8208-D76260620199}" type="datetimeFigureOut">
              <a:rPr lang="en-US"/>
              <a:pPr>
                <a:defRPr/>
              </a:pPr>
              <a:t>3/21/2016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B3A6105-FA7B-4874-97EC-BF2695EF9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Чтобы добавить рисунок, перетащите его на заполнитель или щелкните значок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A148E97-7B19-40D8-B7FF-BFD426339EF7}" type="datetimeFigureOut">
              <a:rPr lang="en-US"/>
              <a:pPr>
                <a:defRPr/>
              </a:pPr>
              <a:t>3/21/2016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D022839-E3D1-4806-8619-8E3ACCFDA3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Круговая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533CA814-8378-4B7C-9B34-4A8DDD8482D6}" type="datetimeFigureOut">
              <a:rPr lang="en-US"/>
              <a:pPr>
                <a:defRPr/>
              </a:pPr>
              <a:t>3/21/2016</a:t>
            </a:fld>
            <a:endParaRPr lang="en-US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EA232235-C40F-40AD-BEEC-6DD0A215E24B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228729" y="339350"/>
            <a:ext cx="6415351" cy="80287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u="sng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askerville"/>
                <a:cs typeface="Baskerville"/>
              </a:rPr>
              <a:t>ВОЛЕЙБОЛ</a:t>
            </a:r>
            <a:endParaRPr lang="ru-RU" sz="6000" u="sng" cap="none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  <a:reflection blurRad="6350" stA="55000" endA="300" endPos="45500" dir="5400000" sy="-100000" algn="bl" rotWithShape="0"/>
              </a:effectLst>
              <a:latin typeface="Baskerville"/>
              <a:cs typeface="Baskerville"/>
            </a:endParaRPr>
          </a:p>
        </p:txBody>
      </p:sp>
      <p:pic>
        <p:nvPicPr>
          <p:cNvPr id="13314" name="Содержимое 7" descr="МЯЧ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18054" r="-18054"/>
          <a:stretch>
            <a:fillRect/>
          </a:stretch>
        </p:blipFill>
        <p:spPr>
          <a:xfrm>
            <a:off x="474663" y="1895475"/>
            <a:ext cx="8064500" cy="37465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Содержимое 3"/>
          <p:cNvSpPr>
            <a:spLocks noGrp="1"/>
          </p:cNvSpPr>
          <p:nvPr>
            <p:ph sz="half" idx="1"/>
          </p:nvPr>
        </p:nvSpPr>
        <p:spPr>
          <a:xfrm>
            <a:off x="-1014413" y="250825"/>
            <a:ext cx="7126288" cy="5843588"/>
          </a:xfrm>
        </p:spPr>
        <p:txBody>
          <a:bodyPr/>
          <a:lstStyle/>
          <a:p>
            <a:pPr marL="2057400" lvl="4" indent="-228600" eaLnBrk="1" hangingPunct="1">
              <a:buFont typeface="Wingdings 2" pitchFamily="18" charset="2"/>
              <a:buNone/>
            </a:pPr>
            <a:r>
              <a:rPr lang="ru-RU" b="1" i="1" u="sng" smtClean="0">
                <a:latin typeface="Times New Roman" pitchFamily="18" charset="0"/>
                <a:ea typeface="Baskerville"/>
                <a:cs typeface="Baskerville"/>
              </a:rPr>
              <a:t> Волейбол</a:t>
            </a:r>
            <a:r>
              <a:rPr lang="ru-RU" i="1" u="sng" smtClean="0">
                <a:latin typeface="Times New Roman" pitchFamily="18" charset="0"/>
                <a:ea typeface="Baskerville"/>
                <a:cs typeface="Baskerville"/>
              </a:rPr>
              <a:t> </a:t>
            </a:r>
            <a:r>
              <a:rPr lang="ru-RU" i="1" smtClean="0">
                <a:latin typeface="Times New Roman" pitchFamily="18" charset="0"/>
                <a:ea typeface="Baskerville"/>
                <a:cs typeface="Baskerville"/>
              </a:rPr>
              <a:t>(англ. volleyball от volley - "летающий", "удар по мячу с лёта", "подача с выходом к сетке" и ball - "мяч") - командный неконтактный вид спорта. Игра проходит на площадке 18х9 метров, разделенной посередине сеткой, которая закреплена на высоте 2,43 м (для женщин - 2,24 м).</a:t>
            </a:r>
          </a:p>
        </p:txBody>
      </p:sp>
      <p:pic>
        <p:nvPicPr>
          <p:cNvPr id="14339" name="Содержимое 4" descr="ВОЛЕЙБОЛ.png"/>
          <p:cNvPicPr>
            <a:picLocks noChangeAspect="1"/>
          </p:cNvPicPr>
          <p:nvPr/>
        </p:nvPicPr>
        <p:blipFill>
          <a:blip r:embed="rId2"/>
          <a:srcRect l="-18073" r="-18073"/>
          <a:stretch>
            <a:fillRect/>
          </a:stretch>
        </p:blipFill>
        <p:spPr bwMode="auto">
          <a:xfrm>
            <a:off x="284163" y="2871788"/>
            <a:ext cx="8396287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NTfixgsoWT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75" y="436563"/>
            <a:ext cx="2568575" cy="1717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Текст 2"/>
          <p:cNvSpPr>
            <a:spLocks noGrp="1"/>
          </p:cNvSpPr>
          <p:nvPr>
            <p:ph type="body" idx="2"/>
          </p:nvPr>
        </p:nvSpPr>
        <p:spPr>
          <a:xfrm>
            <a:off x="0" y="295275"/>
            <a:ext cx="9144000" cy="2263775"/>
          </a:xfrm>
        </p:spPr>
        <p:txBody>
          <a:bodyPr/>
          <a:lstStyle/>
          <a:p>
            <a:pPr marL="44450" eaLnBrk="1" hangingPunct="1">
              <a:spcBef>
                <a:spcPct val="0"/>
              </a:spcBef>
            </a:pPr>
            <a:r>
              <a:rPr lang="ru-RU" sz="2000" i="1" smtClean="0">
                <a:latin typeface="Times New Roman" pitchFamily="18" charset="0"/>
                <a:ea typeface="Baskerville"/>
                <a:cs typeface="Baskerville"/>
              </a:rPr>
              <a:t>Цель игры - перебросить мяч (длина окружности 65-67 см, вес - 260-280 гр) через сетку таким образом, чтобы он коснулся земли на площадке противника, и при этом не дать сделать то же самое соперникам. Игры такого рода издавна были известны во многих странах мира (в Древнем Риме, Древней Греции, средневековой Японии). Современный же волейбол зародился в Америке в 1895 году.</a:t>
            </a:r>
          </a:p>
          <a:p>
            <a:pPr marL="44450" eaLnBrk="1" hangingPunct="1">
              <a:spcBef>
                <a:spcPct val="0"/>
              </a:spcBef>
            </a:pPr>
            <a:endParaRPr lang="ru-RU" sz="2000" i="1" smtClean="0">
              <a:latin typeface="Times New Roman" pitchFamily="18" charset="0"/>
              <a:ea typeface="Baskerville"/>
              <a:cs typeface="Baskerville"/>
            </a:endParaRPr>
          </a:p>
        </p:txBody>
      </p:sp>
      <p:pic>
        <p:nvPicPr>
          <p:cNvPr id="16386" name="Содержимое 6" descr="ВОЛ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18073" r="-18073"/>
          <a:stretch>
            <a:fillRect/>
          </a:stretch>
        </p:blipFill>
        <p:spPr>
          <a:xfrm>
            <a:off x="457200" y="2271713"/>
            <a:ext cx="8153400" cy="399256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Содержимое 3"/>
          <p:cNvSpPr>
            <a:spLocks noGrp="1"/>
          </p:cNvSpPr>
          <p:nvPr>
            <p:ph sz="half" idx="1"/>
          </p:nvPr>
        </p:nvSpPr>
        <p:spPr>
          <a:xfrm>
            <a:off x="174625" y="-212725"/>
            <a:ext cx="8705850" cy="33813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sz="2000" b="1" smtClean="0">
              <a:latin typeface="Times New Roman" pitchFamily="18" charset="0"/>
              <a:ea typeface="Baskerville"/>
              <a:cs typeface="Baskerville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000" b="1" smtClean="0">
                <a:latin typeface="Times New Roman" pitchFamily="18" charset="0"/>
                <a:ea typeface="Baskerville"/>
                <a:cs typeface="Baskerville"/>
              </a:rPr>
              <a:t>Волейбол - русская народная игра.</a:t>
            </a:r>
            <a:r>
              <a:rPr lang="ru-RU" sz="2000" smtClean="0">
                <a:latin typeface="Times New Roman" pitchFamily="18" charset="0"/>
                <a:ea typeface="Baskerville"/>
                <a:cs typeface="Baskerville"/>
              </a:rPr>
              <a:t> Такое заблуждение имело место в 30-х годах прошлого века (именно тогда в Германии были изданы правила состязаний, именуемых "Волейбол - народная русская игра"), поскольку в России, где данный вид спорта появился в 1923 году, волейбол пользовался большой популярностью. Но на самом деле изобретателем этой игры является житель города Холиоке (штат Массачусетс (США)) Уильям Дж. Морган, работавший преподавателем физкультуры в колледже Ассоциации молодых христиан. Именно ему 9 февраля 1895 года пришла в голову мысль подвесить сеть (одни источники утверждают, что теннисную, другие - что обычную рыболовную) на высоте 198 см и перебрасывать через нее баскетбольный мяч (некоторые исследователи считают, что поначалу для этой игры использовали камеру от баскетбольного мяча или бычий пузырь). Вначале игра именовалась "минтонет" (англ. mintonette), а свое нынешнее название получила в 1896 году - оно было предложено профессором Альфредом Т. Хальстедом.</a:t>
            </a:r>
          </a:p>
          <a:p>
            <a:pPr eaLnBrk="1" hangingPunct="1">
              <a:lnSpc>
                <a:spcPct val="90000"/>
              </a:lnSpc>
            </a:pPr>
            <a:endParaRPr lang="ru-RU" sz="2000" smtClean="0">
              <a:latin typeface="Times New Roman" pitchFamily="18" charset="0"/>
              <a:ea typeface="Baskerville"/>
              <a:cs typeface="Baskerville"/>
            </a:endParaRPr>
          </a:p>
        </p:txBody>
      </p:sp>
      <p:pic>
        <p:nvPicPr>
          <p:cNvPr id="17412" name="Picture 4" descr="BeachFu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95713" y="4667250"/>
            <a:ext cx="2165350" cy="1771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Содержимое 4" descr="ВОЛЕЙБОЛ2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5975" t="-7094" r="-8372" b="-7269"/>
          <a:stretch>
            <a:fillRect/>
          </a:stretch>
        </p:blipFill>
        <p:spPr>
          <a:xfrm>
            <a:off x="863600" y="312738"/>
            <a:ext cx="7842250" cy="610076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Содержимое 3"/>
          <p:cNvSpPr>
            <a:spLocks noGrp="1"/>
          </p:cNvSpPr>
          <p:nvPr>
            <p:ph sz="half" idx="1"/>
          </p:nvPr>
        </p:nvSpPr>
        <p:spPr>
          <a:xfrm>
            <a:off x="287338" y="0"/>
            <a:ext cx="8255000" cy="17907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2000" b="1" smtClean="0">
              <a:latin typeface="Times New Roman" pitchFamily="18" charset="0"/>
              <a:ea typeface="Baskerville"/>
              <a:cs typeface="Baskerville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b="1" smtClean="0">
                <a:latin typeface="Times New Roman" pitchFamily="18" charset="0"/>
                <a:ea typeface="Baskerville"/>
                <a:cs typeface="Baskerville"/>
              </a:rPr>
              <a:t>Первая международная организация волейбола была основана в 1947 году.</a:t>
            </a:r>
            <a:r>
              <a:rPr lang="ru-RU" sz="2000" smtClean="0">
                <a:latin typeface="Times New Roman" pitchFamily="18" charset="0"/>
                <a:ea typeface="Baskerville"/>
                <a:cs typeface="Baskerville"/>
              </a:rPr>
              <a:t> Да, международная федерация волейбола или сокращенно ФИВБ (фр. Federation Internationale de Volleybal, FIVB) была основана в середине апреля 1947 года в Париже. Первыми официальными ее членами стали Бельгия, Нидерланды, Португалия, Венгрия, Польша, Румыния, Чехословакия, Югославия, Франция, Италия, Бразилия, Египет, США, Уругвай. В наши дни эта организация является наиболее многочисленной в мире, и объединяет 220 национальных федераций волейбола. Однако еще в 1936 году в Стокгольме состоялся конгресс международной федерации гандбола, во время которого делегация Польши внесла предложение об организации в составе федерации технического комитета по волейболу. В результате была создана первая международная комиссия по данному виду спорта, в которую входили 5 стран Америки, 13 стран Европы и 4 страны Азии.</a:t>
            </a:r>
          </a:p>
          <a:p>
            <a:pPr eaLnBrk="1" hangingPunct="1">
              <a:lnSpc>
                <a:spcPct val="80000"/>
              </a:lnSpc>
            </a:pPr>
            <a:endParaRPr lang="ru-RU" sz="2000" smtClean="0">
              <a:latin typeface="Times New Roman" pitchFamily="18" charset="0"/>
              <a:ea typeface="Baskerville"/>
              <a:cs typeface="Baskerville"/>
            </a:endParaRPr>
          </a:p>
        </p:txBody>
      </p:sp>
      <p:pic>
        <p:nvPicPr>
          <p:cNvPr id="19460" name="Picture 4" descr="99528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7100" y="4229100"/>
            <a:ext cx="2760663" cy="2628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Содержимое 4" descr="vol6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18073" r="-18073"/>
          <a:stretch>
            <a:fillRect/>
          </a:stretch>
        </p:blipFill>
        <p:spPr>
          <a:xfrm>
            <a:off x="-644525" y="1019175"/>
            <a:ext cx="10121900" cy="495617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Содержимое 3"/>
          <p:cNvSpPr>
            <a:spLocks noGrp="1"/>
          </p:cNvSpPr>
          <p:nvPr>
            <p:ph sz="half" idx="1"/>
          </p:nvPr>
        </p:nvSpPr>
        <p:spPr>
          <a:xfrm>
            <a:off x="788988" y="312738"/>
            <a:ext cx="7816850" cy="1979612"/>
          </a:xfrm>
        </p:spPr>
        <p:txBody>
          <a:bodyPr/>
          <a:lstStyle/>
          <a:p>
            <a:pPr eaLnBrk="1" hangingPunct="1"/>
            <a:r>
              <a:rPr lang="ru-RU" sz="2000" b="1" smtClean="0">
                <a:latin typeface="Times New Roman" pitchFamily="18" charset="0"/>
                <a:ea typeface="Baskerville"/>
                <a:cs typeface="Baskerville"/>
              </a:rPr>
              <a:t>На Олимпийских играх волейбол был впервые представлен в 1964 году.</a:t>
            </a:r>
            <a:r>
              <a:rPr lang="ru-RU" sz="2000" smtClean="0">
                <a:latin typeface="Times New Roman" pitchFamily="18" charset="0"/>
                <a:ea typeface="Baskerville"/>
                <a:cs typeface="Baskerville"/>
              </a:rPr>
              <a:t> В список олимпийских видов спорта волейбол действительно был включен только в 1964 году, на XVIII Олимпиаде (Токио (Япония)), а вот показательные матчи волейболистов прошли еще в 1924 году на VIII Олимпиаде в Париже (Франция). Именно тогда от делегации Америки поступило предложение причислить данный вид спорта к олимпийским.</a:t>
            </a:r>
          </a:p>
        </p:txBody>
      </p:sp>
      <p:pic>
        <p:nvPicPr>
          <p:cNvPr id="21507" name="Содержимое 4" descr="ПЕНЕП.jpg"/>
          <p:cNvPicPr>
            <a:picLocks noChangeAspect="1"/>
          </p:cNvPicPr>
          <p:nvPr/>
        </p:nvPicPr>
        <p:blipFill>
          <a:blip r:embed="rId2"/>
          <a:srcRect l="-52107" r="-52107"/>
          <a:stretch>
            <a:fillRect/>
          </a:stretch>
        </p:blipFill>
        <p:spPr bwMode="auto">
          <a:xfrm>
            <a:off x="-977900" y="3065463"/>
            <a:ext cx="6764338" cy="30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003826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60975" y="2894013"/>
            <a:ext cx="3344863" cy="32496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Солнцестояние.thmx</Template>
  <TotalTime>49</TotalTime>
  <Words>409</Words>
  <Application>Microsoft Macintosh PowerPoint</Application>
  <PresentationFormat>Экран (4:3)</PresentationFormat>
  <Paragraphs>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12</vt:i4>
      </vt:variant>
      <vt:variant>
        <vt:lpstr>Заголовки слайдов</vt:lpstr>
      </vt:variant>
      <vt:variant>
        <vt:i4>8</vt:i4>
      </vt:variant>
    </vt:vector>
  </HeadingPairs>
  <TitlesOfParts>
    <vt:vector size="27" baseType="lpstr">
      <vt:lpstr>Arial</vt:lpstr>
      <vt:lpstr>Gill Sans MT</vt:lpstr>
      <vt:lpstr>Wingdings 2</vt:lpstr>
      <vt:lpstr>Verdana</vt:lpstr>
      <vt:lpstr>Calibri</vt:lpstr>
      <vt:lpstr>Baskerville</vt:lpstr>
      <vt:lpstr>Times New Roman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Allianc Region Logistics LLC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ВОЛЕЙБОЛ</dc:title>
  <dc:creator>Омельчук Михаил</dc:creator>
  <cp:lastModifiedBy>Музыка</cp:lastModifiedBy>
  <cp:revision>9</cp:revision>
  <dcterms:created xsi:type="dcterms:W3CDTF">2016-03-19T13:30:07Z</dcterms:created>
  <dcterms:modified xsi:type="dcterms:W3CDTF">2016-03-21T11:35:37Z</dcterms:modified>
</cp:coreProperties>
</file>