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9206A3-E8D6-4D79-9BC1-BCD2454D275C}" type="datetimeFigureOut">
              <a:rPr lang="ru-RU" smtClean="0"/>
              <a:pPr/>
              <a:t>24.01.2016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018669-88B6-490F-8477-2E9AAB1BCC6C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ru-RU" sz="5300" dirty="0" smtClean="0"/>
              <a:t>Прыжок в высоту с разбега способом «перешагивание»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обучению прыжкам в высоту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ошибки в технике прыжка в высоту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 smtClean="0">
                <a:latin typeface="Times New Roman" pitchFamily="18" charset="0"/>
              </a:rPr>
              <a:t>Несоблюдение рационального ритма разбега, например слишком высокая скорость в начале разбега и замедление при подходе к отталкиванию</a:t>
            </a:r>
          </a:p>
          <a:p>
            <a:pPr lvl="0"/>
            <a:r>
              <a:rPr lang="ru-RU" i="1" dirty="0" smtClean="0">
                <a:latin typeface="Times New Roman" pitchFamily="18" charset="0"/>
              </a:rPr>
              <a:t>Неправильное попадание на место отталкивания, прыгун вынужден подбирать шаги, то уменьшая, то увеличивая длину шага.</a:t>
            </a:r>
          </a:p>
          <a:p>
            <a:pPr lvl="0"/>
            <a:r>
              <a:rPr lang="ru-RU" i="1" dirty="0" smtClean="0">
                <a:latin typeface="Times New Roman" pitchFamily="18" charset="0"/>
              </a:rPr>
              <a:t>Неправильный переход от разбега к отталкиванию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en-US" b="1" dirty="0" smtClean="0"/>
              <a:t>Начальное обучение прыжкам в высоту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Прыжок через резиновую ленту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Прыжок через перевернутые гимнастические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скамейки (мелом обозначить места для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отталкиваний, и направление разбега).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Начальное обучение прыжкам в высоту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целесообразно проводить в зале фронтальным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или групповым методами.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обеспечивает активность одновременно всего класса.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4424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Задачи обучения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 lvl="0" hangingPunct="0"/>
            <a:r>
              <a:rPr lang="ru-RU" dirty="0" smtClean="0">
                <a:latin typeface="Times New Roman" pitchFamily="18" charset="0"/>
              </a:rPr>
              <a:t>Научить упрощенной технике прыжкам в высоту с 3-5 шагов разбега.  </a:t>
            </a:r>
          </a:p>
          <a:p>
            <a:pPr lvl="0" hangingPunct="0"/>
            <a:r>
              <a:rPr lang="ru-RU" dirty="0" smtClean="0">
                <a:latin typeface="Times New Roman" pitchFamily="18" charset="0"/>
              </a:rPr>
              <a:t>Научить правильной постановке толчковой ноги места отталкивания.  </a:t>
            </a:r>
          </a:p>
          <a:p>
            <a:pPr lvl="0" hangingPunct="0"/>
            <a:r>
              <a:rPr lang="ru-RU" dirty="0" smtClean="0">
                <a:latin typeface="Times New Roman" pitchFamily="18" charset="0"/>
              </a:rPr>
              <a:t>Научить техники отталкивания с места и разбега. </a:t>
            </a:r>
            <a:r>
              <a:rPr lang="en-US" dirty="0" smtClean="0">
                <a:latin typeface="Times New Roman" pitchFamily="18" charset="0"/>
              </a:rPr>
              <a:t>А также </a:t>
            </a:r>
            <a:endParaRPr lang="ru-RU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</a:rPr>
              <a:t>      </a:t>
            </a:r>
            <a:r>
              <a:rPr lang="en-US" dirty="0" smtClean="0">
                <a:latin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</a:rPr>
              <a:t>выполнению маховых движений при отталкивании.  </a:t>
            </a:r>
          </a:p>
          <a:p>
            <a:pPr lvl="0" hangingPunct="0"/>
            <a:r>
              <a:rPr lang="ru-RU" dirty="0" smtClean="0">
                <a:latin typeface="Times New Roman" pitchFamily="18" charset="0"/>
              </a:rPr>
              <a:t>Научить технике разбега, ритму разбега и отталкиванию в сочетании  </a:t>
            </a: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</a:rPr>
              <a:t>с маховыми движениями.  </a:t>
            </a:r>
            <a:endParaRPr lang="ru-RU" dirty="0" smtClean="0">
              <a:latin typeface="Times New Roman" pitchFamily="18" charset="0"/>
            </a:endParaRPr>
          </a:p>
          <a:p>
            <a:pPr lvl="0" hangingPunct="0"/>
            <a:r>
              <a:rPr lang="ru-RU" dirty="0" smtClean="0">
                <a:latin typeface="Times New Roman" pitchFamily="18" charset="0"/>
              </a:rPr>
              <a:t>Научить технике перехода планки и ухода от нее.  </a:t>
            </a:r>
          </a:p>
          <a:p>
            <a:pPr lvl="0" hangingPunct="0"/>
            <a:r>
              <a:rPr lang="ru-RU" dirty="0" smtClean="0">
                <a:latin typeface="Times New Roman" pitchFamily="18" charset="0"/>
              </a:rPr>
              <a:t>Установить оптимальную длину и скорость индивидуального разбега. 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910536" cy="116205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Упражнения для овладения </a:t>
            </a:r>
            <a:r>
              <a:rPr lang="ru-RU" sz="4400" b="1" dirty="0" smtClean="0"/>
              <a:t> техники прыжка</a:t>
            </a:r>
            <a:endParaRPr lang="ru-RU" sz="4400" b="1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2"/>
          </p:nvPr>
        </p:nvSpPr>
        <p:spPr>
          <a:xfrm>
            <a:off x="683568" y="2492896"/>
            <a:ext cx="3600400" cy="3755504"/>
          </a:xfrm>
        </p:spPr>
        <p:txBody>
          <a:bodyPr>
            <a:normAutofit/>
          </a:bodyPr>
          <a:lstStyle/>
          <a:p>
            <a:pPr lvl="0" hangingPunc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Маховые движения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ногой с использованием гимнастической стенки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hangingPunc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Сочетание маха с отталкиванием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pic>
        <p:nvPicPr>
          <p:cNvPr id="11" name="Содержимое 10" descr="Разминочные упражнен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2060848"/>
            <a:ext cx="4176463" cy="3240360"/>
          </a:xfr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66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5800" y="620688"/>
            <a:ext cx="6910536" cy="1656184"/>
          </a:xfrm>
        </p:spPr>
        <p:txBody>
          <a:bodyPr/>
          <a:lstStyle/>
          <a:p>
            <a:r>
              <a:rPr lang="ru-RU" sz="4400" dirty="0" smtClean="0"/>
              <a:t>Техника разбега в сочетании с отталкиванием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094112" cy="4572000"/>
          </a:xfrm>
        </p:spPr>
        <p:txBody>
          <a:bodyPr>
            <a:normAutofit/>
          </a:bodyPr>
          <a:lstStyle/>
          <a:p>
            <a:pPr hangingPunct="0"/>
            <a:endParaRPr lang="ru-RU" i="1" dirty="0" smtClean="0"/>
          </a:p>
          <a:p>
            <a:pPr hangingPunct="0"/>
            <a:endParaRPr lang="ru-RU" i="1" dirty="0" smtClean="0"/>
          </a:p>
          <a:p>
            <a:pPr hangingPunct="0"/>
            <a:endParaRPr lang="ru-RU" i="1" dirty="0" smtClean="0"/>
          </a:p>
          <a:p>
            <a:pPr hangingPunct="0"/>
            <a:endParaRPr lang="ru-RU" i="1" dirty="0" smtClean="0"/>
          </a:p>
          <a:p>
            <a:pPr hangingPunct="0"/>
            <a:endParaRPr lang="ru-RU" i="1" dirty="0" smtClean="0"/>
          </a:p>
          <a:p>
            <a:pPr hangingPunct="0"/>
            <a:r>
              <a:rPr lang="ru-RU" sz="1800" dirty="0" smtClean="0">
                <a:latin typeface="Times New Roman" pitchFamily="18" charset="0"/>
              </a:rPr>
              <a:t>Отталкивание и взлет с трех шагов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Отталкивание с 2,3,5 беговых шагов с приземлением толчковой ногой на возвышение</a:t>
            </a:r>
          </a:p>
          <a:p>
            <a:endParaRPr lang="ru-RU" dirty="0"/>
          </a:p>
        </p:txBody>
      </p:sp>
      <p:pic>
        <p:nvPicPr>
          <p:cNvPr id="4" name="Содержимое 3" descr="pryzhki_v_vysotu_na_pre-pjatstvi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988840"/>
            <a:ext cx="3744415" cy="33843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342584" cy="1546496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Техника перехода через планку и приземление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hangingPunct="0"/>
            <a:endParaRPr lang="ru-RU" i="1" dirty="0" smtClean="0"/>
          </a:p>
          <a:p>
            <a:pPr hangingPunct="0"/>
            <a:endParaRPr lang="ru-RU" i="1" dirty="0" smtClean="0"/>
          </a:p>
          <a:p>
            <a:pPr hangingPunct="0"/>
            <a:endParaRPr lang="ru-RU" i="1" dirty="0" smtClean="0"/>
          </a:p>
          <a:p>
            <a:pPr hangingPunct="0"/>
            <a:r>
              <a:rPr lang="ru-RU" sz="1800" dirty="0" smtClean="0">
                <a:latin typeface="Times New Roman" pitchFamily="18" charset="0"/>
              </a:rPr>
              <a:t>Стоя с боку от скамейки перешагнуть через нее.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Прыжок через планку с места.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</a:rPr>
              <a:t> </a:t>
            </a:r>
          </a:p>
          <a:p>
            <a:pPr hangingPunct="0"/>
            <a:r>
              <a:rPr lang="ru-RU" sz="1800" dirty="0" smtClean="0">
                <a:latin typeface="Times New Roman" pitchFamily="18" charset="0"/>
              </a:rPr>
              <a:t>Прыжки со сменой ног с одного шага («ножницы»)</a:t>
            </a:r>
            <a:endParaRPr lang="ru-RU" sz="1800" dirty="0">
              <a:latin typeface="Times New Roman" pitchFamily="18" charset="0"/>
            </a:endParaRPr>
          </a:p>
        </p:txBody>
      </p:sp>
      <p:pic>
        <p:nvPicPr>
          <p:cNvPr id="4" name="Содержимое 3" descr="Legkay_atletika2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636912"/>
            <a:ext cx="5688632" cy="331236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Прыжковые упражнения для развития </a:t>
            </a:r>
            <a:r>
              <a:rPr lang="ru-RU" sz="4000" b="1" dirty="0" err="1" smtClean="0"/>
              <a:t>скоростно</a:t>
            </a:r>
            <a:r>
              <a:rPr lang="ru-RU" sz="4000" b="1" dirty="0" smtClean="0"/>
              <a:t> – силовых качеств</a:t>
            </a:r>
            <a:endParaRPr lang="ru-RU" sz="4000" dirty="0"/>
          </a:p>
        </p:txBody>
      </p:sp>
      <p:pic>
        <p:nvPicPr>
          <p:cNvPr id="4" name="Содержимое 3" descr="img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916832"/>
            <a:ext cx="7200800" cy="410445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Упражнения для развития подвижности тазобедренных суставах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4" name="Рисунок 3" descr="10.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6552728" cy="48965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Техника движений при переходе через планку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g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7848872" cy="417646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156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Прыжок в высоту с разбега способом «перешагивание» </vt:lpstr>
      <vt:lpstr>Начальное обучение прыжкам в высоту</vt:lpstr>
      <vt:lpstr>Задачи обучения  </vt:lpstr>
      <vt:lpstr>Упражнения для овладения  техники прыжка</vt:lpstr>
      <vt:lpstr>Техника разбега в сочетании с отталкиванием </vt:lpstr>
      <vt:lpstr>Техника перехода через планку и приземление </vt:lpstr>
      <vt:lpstr>Прыжковые упражнения для развития скоростно – силовых качеств</vt:lpstr>
      <vt:lpstr>Упражнения для развития подвижности тазобедренных суставах </vt:lpstr>
      <vt:lpstr>Техника движений при переходе через планку </vt:lpstr>
      <vt:lpstr>Основные ошибки в технике прыжка в высоту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урока по физической культуре  в 9 классе.</dc:title>
  <dc:creator>Пользователь</dc:creator>
  <cp:lastModifiedBy>Пользователь</cp:lastModifiedBy>
  <cp:revision>24</cp:revision>
  <dcterms:created xsi:type="dcterms:W3CDTF">2015-08-28T12:38:23Z</dcterms:created>
  <dcterms:modified xsi:type="dcterms:W3CDTF">2016-01-24T13:27:52Z</dcterms:modified>
</cp:coreProperties>
</file>