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алентина\Desktop\b641f827658e5caf81af653b3fbe1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нтина\Desktop\0b29d0c149c821b97609e34e96bcfe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9" b="50000"/>
          <a:stretch/>
        </p:blipFill>
        <p:spPr bwMode="auto">
          <a:xfrm>
            <a:off x="4560693" y="3172494"/>
            <a:ext cx="4495523" cy="36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алентина\Desktop\ef4b218cc07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t="4805" r="4240" b="8597"/>
          <a:stretch/>
        </p:blipFill>
        <p:spPr bwMode="auto">
          <a:xfrm>
            <a:off x="0" y="3356992"/>
            <a:ext cx="456069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алентина\Desktop\iD0ORM8N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5"/>
          <a:stretch/>
        </p:blipFill>
        <p:spPr bwMode="auto">
          <a:xfrm>
            <a:off x="0" y="0"/>
            <a:ext cx="454522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алентина\Desktop\iG7V2JLQ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8641"/>
            <a:ext cx="1942973" cy="29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алентина\Desktop\iX4ISQY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8" y="209408"/>
            <a:ext cx="2345446" cy="29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нтина\Desktop\article1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5802"/>
            <a:ext cx="2453258" cy="24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алентина\Desktop\6177784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10060" r="5582" b="10818"/>
          <a:stretch/>
        </p:blipFill>
        <p:spPr bwMode="auto">
          <a:xfrm>
            <a:off x="3250866" y="5178029"/>
            <a:ext cx="2763604" cy="15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алентина\Desktop\db06zmviphh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8" t="9612" r="15981"/>
          <a:stretch/>
        </p:blipFill>
        <p:spPr bwMode="auto">
          <a:xfrm>
            <a:off x="2795626" y="0"/>
            <a:ext cx="2736304" cy="22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алентина\Desktop\0044-250-U-medveditsy-medvezhono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7" t="32092" r="2294" b="522"/>
          <a:stretch/>
        </p:blipFill>
        <p:spPr bwMode="auto">
          <a:xfrm>
            <a:off x="6722122" y="2899239"/>
            <a:ext cx="2342466" cy="37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валентина\Desktop\581401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r="20045"/>
          <a:stretch/>
        </p:blipFill>
        <p:spPr bwMode="auto">
          <a:xfrm>
            <a:off x="2845711" y="2237508"/>
            <a:ext cx="2199972" cy="28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валентина\Desktop\squirrel04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3" y="3645024"/>
            <a:ext cx="2601753" cy="276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валентина\Desktop\iBPP6036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3" y="298493"/>
            <a:ext cx="2217887" cy="29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валентина\Desktop\i1Q5EHZL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06" y="2924944"/>
            <a:ext cx="15741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а\Desktop\iNH5VCD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" y="-47024"/>
            <a:ext cx="4556137" cy="69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алентина\Desktop\i6ZCL7CU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2546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744370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1023"/>
            <a:ext cx="5020022" cy="58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6165304"/>
            <a:ext cx="355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ВЕСНА  - КРАСНА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6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0_85072_62a600c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009"/>
            <a:ext cx="9144000" cy="69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skvorets_poslovit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260648"/>
            <a:ext cx="44106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лентина\Desktop\skvorec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248472" cy="4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1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46242_html_m4c9e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64" y="348161"/>
            <a:ext cx="3356812" cy="211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нтина\Desktop\Rook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49" y="4095534"/>
            <a:ext cx="3286951" cy="26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нтина\Desktop\aist-600x8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64" y="2786925"/>
            <a:ext cx="267412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алентина\Desktop\Соловей-e1420355693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8" y="594161"/>
            <a:ext cx="2340698" cy="2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алентина\Desktop\Cucko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57" y="436353"/>
            <a:ext cx="2401547" cy="32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валентина\Desktop\pzavorono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21" y="3484268"/>
            <a:ext cx="2962175" cy="23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kama.my1.ru/_si/0/52852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3781" r="6268" b="3199"/>
          <a:stretch/>
        </p:blipFill>
        <p:spPr bwMode="auto">
          <a:xfrm>
            <a:off x="103735" y="0"/>
            <a:ext cx="3880645" cy="35494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67945" y="404664"/>
            <a:ext cx="4752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лесу ходи по тропинкам и дорожкам. Помни: в траве и в лесной подстилке обитает много маленьких животных, которых можно нечаянно раздавить. Кроме того, от ходьбы уплотняется почва, оголяются корни деревьев, погибают редкие растения</a:t>
            </a:r>
            <a:endParaRPr lang="ru-RU" sz="2000" dirty="0"/>
          </a:p>
        </p:txBody>
      </p:sp>
      <p:pic>
        <p:nvPicPr>
          <p:cNvPr id="4" name="Рисунок 3" descr="http://nkama.my1.ru/_si/0/49840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t="4136" r="3510" b="5186"/>
          <a:stretch/>
        </p:blipFill>
        <p:spPr bwMode="auto">
          <a:xfrm>
            <a:off x="4932040" y="2996952"/>
            <a:ext cx="4283306" cy="37699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436510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шуми. Крик и громкая музыка пугают лесных обитателей, и они могут покинуть свои жилища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72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kama.my1.ru/_si/0/67602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3347" r="4365" b="3239"/>
          <a:stretch/>
        </p:blipFill>
        <p:spPr bwMode="auto">
          <a:xfrm>
            <a:off x="251520" y="251939"/>
            <a:ext cx="363485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3969" y="69269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рви цветы. Сорванные растения быстро погибнут и не дадут семян. Не будет семян – не будет и цветущих растений</a:t>
            </a:r>
            <a:endParaRPr lang="ru-RU" sz="2000" dirty="0"/>
          </a:p>
        </p:txBody>
      </p:sp>
      <p:pic>
        <p:nvPicPr>
          <p:cNvPr id="4" name="Рисунок 3" descr="http://nkama.my1.ru/_si/0/52240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5109"/>
          <a:stretch/>
        </p:blipFill>
        <p:spPr bwMode="auto">
          <a:xfrm>
            <a:off x="4716016" y="2636912"/>
            <a:ext cx="4283968" cy="39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4325467"/>
            <a:ext cx="37444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лови бабочек. Они украшают природу и опыляют растения. Помни: бабочку погубить легко, достаточно подержать её в руке, и с её крылышек опадут чешуйки, она не сможет больше летать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84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kama.my1.ru/_si/0/73073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3477" r="4733" b="4772"/>
          <a:stretch/>
        </p:blipFill>
        <p:spPr bwMode="auto">
          <a:xfrm>
            <a:off x="251520" y="404664"/>
            <a:ext cx="3806296" cy="3305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27984" y="452032"/>
            <a:ext cx="4248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разрушай муравейники. Муравьи по хвоинке, по соломинке долго строят свой дом, любой труд надо уважать. Муравьи – санитары леса, они не дают сильно размножаться насекомым-вредителям</a:t>
            </a:r>
            <a:endParaRPr lang="ru-RU" sz="2000" dirty="0"/>
          </a:p>
        </p:txBody>
      </p:sp>
      <p:pic>
        <p:nvPicPr>
          <p:cNvPr id="4" name="Рисунок 3" descr="http://nkama.my1.ru/_si/0/86516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3805" r="4272" b="3365"/>
          <a:stretch/>
        </p:blipFill>
        <p:spPr bwMode="auto">
          <a:xfrm>
            <a:off x="4813104" y="3265350"/>
            <a:ext cx="4007368" cy="33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4005065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трогай птичьи гнёзда. Если увидел гнездо с яйцами или птенцами, то постарайся тихо уйти. Помни: потревоженные птицы могут покинуть гнездо, а примятая трава или сломанная ветка сделают его заметным для хищников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52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kama.my1.ru/_si/0/99375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7880" b="6212"/>
          <a:stretch/>
        </p:blipFill>
        <p:spPr bwMode="auto">
          <a:xfrm>
            <a:off x="0" y="188641"/>
            <a:ext cx="4211960" cy="31823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9992" y="105273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лови зайчат, ежат, бельчат и других животных. Лес – их родной дом, им будет плохо в твоей квартире</a:t>
            </a:r>
            <a:endParaRPr lang="ru-RU" sz="2000" dirty="0"/>
          </a:p>
        </p:txBody>
      </p:sp>
      <p:pic>
        <p:nvPicPr>
          <p:cNvPr id="4" name="Рисунок 3" descr="http://nkama.my1.ru/_si/0/66376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4620" r="4761" b="6154"/>
          <a:stretch/>
        </p:blipFill>
        <p:spPr bwMode="auto">
          <a:xfrm>
            <a:off x="4355976" y="3109407"/>
            <a:ext cx="4608512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5555" y="4509120"/>
            <a:ext cx="3161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 разжигай в лесу костёр. Пожар в считанные часы может погубить лес, на восстановление которого могут уйти столетия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а\Desktop\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901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229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10</cp:revision>
  <dcterms:created xsi:type="dcterms:W3CDTF">2016-03-13T07:02:24Z</dcterms:created>
  <dcterms:modified xsi:type="dcterms:W3CDTF">2016-03-13T08:41:36Z</dcterms:modified>
</cp:coreProperties>
</file>