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09" r:id="rId4"/>
    <p:sldId id="258" r:id="rId5"/>
    <p:sldId id="260" r:id="rId6"/>
    <p:sldId id="269" r:id="rId7"/>
    <p:sldId id="270" r:id="rId8"/>
    <p:sldId id="264" r:id="rId9"/>
    <p:sldId id="265" r:id="rId10"/>
    <p:sldId id="275" r:id="rId11"/>
    <p:sldId id="276" r:id="rId12"/>
    <p:sldId id="277" r:id="rId13"/>
    <p:sldId id="279" r:id="rId14"/>
    <p:sldId id="284" r:id="rId15"/>
    <p:sldId id="287" r:id="rId16"/>
    <p:sldId id="288" r:id="rId17"/>
    <p:sldId id="304" r:id="rId18"/>
    <p:sldId id="305" r:id="rId19"/>
    <p:sldId id="307" r:id="rId20"/>
    <p:sldId id="31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4" autoAdjust="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8000">
              <a:srgbClr val="92D050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Животный</a:t>
            </a:r>
            <a:b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 Якутии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snegovik-kartinki-narisovannyie-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0" t="5459" r="8173" b="8333"/>
          <a:stretch>
            <a:fillRect/>
          </a:stretch>
        </p:blipFill>
        <p:spPr>
          <a:xfrm rot="21209634" flipH="1">
            <a:off x="7028803" y="4383750"/>
            <a:ext cx="1826432" cy="1857388"/>
          </a:xfrm>
          <a:prstGeom prst="roundRect">
            <a:avLst>
              <a:gd name="adj" fmla="val 27876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7401723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Кто с высоких темных сосен</a:t>
            </a:r>
            <a:b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В ребятишек шишку бросил?</a:t>
            </a:r>
            <a:b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И в кусты через пенёк</a:t>
            </a:r>
            <a:b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sz="53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Промелькнул, как огонёк?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40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VSilver\Desktop\животные\81911774_large_291823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69310"/>
            <a:ext cx="9721080" cy="7452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57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VSilver\Desktop\животные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9802" y="-28986"/>
            <a:ext cx="9200256" cy="688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49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Кто зимой холодной ходит злой, голодный?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8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25" y="2845744"/>
            <a:ext cx="5349675" cy="401225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76"/>
          <a:stretch>
            <a:fillRect/>
          </a:stretch>
        </p:blipFill>
        <p:spPr bwMode="auto">
          <a:xfrm>
            <a:off x="214282" y="214290"/>
            <a:ext cx="4691063" cy="378619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94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Из иголок колобок.</a:t>
            </a:r>
            <a:br>
              <a:rPr lang="ru-RU" sz="53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r>
              <a:rPr lang="ru-RU" sz="53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Кто свернулся здесь в клубок?</a:t>
            </a:r>
            <a:br>
              <a:rPr lang="ru-RU" sz="53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r>
              <a:rPr lang="ru-RU" sz="53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Не поймёшь, где хвост, где носик,</a:t>
            </a:r>
            <a:br>
              <a:rPr lang="ru-RU" sz="53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r>
              <a:rPr lang="ru-RU" sz="53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На спине продукты носит.</a:t>
            </a:r>
            <a:br>
              <a:rPr lang="ru-RU" sz="53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r>
              <a:rPr lang="ru-RU" sz="53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В общем, сразу не поймёшь.</a:t>
            </a:r>
            <a:br>
              <a:rPr lang="ru-RU" sz="53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r>
              <a:rPr lang="ru-RU" sz="53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Кто же это всё же?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49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143116"/>
            <a:ext cx="4804521" cy="452596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5286380" cy="385765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56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Есть на речках лесорубы</a:t>
            </a:r>
            <a:br>
              <a:rPr lang="ru-RU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r>
              <a:rPr lang="ru-RU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В серебристо-бурых шубах.</a:t>
            </a:r>
            <a:br>
              <a:rPr lang="ru-RU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r>
              <a:rPr lang="ru-RU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Из деревьев, веток, глины</a:t>
            </a:r>
            <a:br>
              <a:rPr lang="ru-RU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r>
              <a:rPr lang="ru-RU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Строят прочные </a:t>
            </a: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плотины…?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71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596" y="285728"/>
            <a:ext cx="8337249" cy="629949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20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01122" cy="53578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79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50006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Природа – это всё, что нас окружает: </a:t>
            </a:r>
            <a:b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живое (животные, птицы) и неживое (леса, реки).</a:t>
            </a:r>
            <a:b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Обитателями Южной Якутии из хищных являются: бурый медведь, лесной волк, рысь, лиса; </a:t>
            </a:r>
            <a:b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копытных: лось, лесной северный олень, косуля;</a:t>
            </a:r>
            <a:b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куньих: росомаха, соболь, горностай, ласка;</a:t>
            </a:r>
            <a:b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из птиц характерны боровые: куропатка, рябчик, глухарь, тетерев, а также черная ворона и ворон.</a:t>
            </a:r>
            <a:endParaRPr lang="ru-RU" sz="1800" b="1" dirty="0">
              <a:ln w="12700">
                <a:solidFill>
                  <a:schemeClr val="tx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1723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802" y="714357"/>
            <a:ext cx="3429024" cy="928694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Молодцы!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857364"/>
            <a:ext cx="3424242" cy="439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779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Поиграем?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snegovik-kartinki-narisovannyie-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57525">
            <a:off x="2643174" y="2214554"/>
            <a:ext cx="4191012" cy="4207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01723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Любит красную морковку</a:t>
            </a:r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Грызёт капусту очень ловко,</a:t>
            </a:r>
            <a:b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Скачет он то тут, то там, </a:t>
            </a:r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</a:t>
            </a: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лесам и по полям,</a:t>
            </a:r>
            <a:b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Серый, белый и косой, </a:t>
            </a:r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</a:t>
            </a: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скажите он </a:t>
            </a:r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такой…? 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9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VSilver\Desktop\животные\2833319_large - копия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214554"/>
            <a:ext cx="5398890" cy="4458542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BVSilver\Desktop\животные\belyac_eating - копия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282" y="214290"/>
            <a:ext cx="4572000" cy="3493482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04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белый брат во льдах живёт</a:t>
            </a:r>
            <a:b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рыбу ест морскую,</a:t>
            </a:r>
            <a:b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 я люблю пчелиный мёд</a:t>
            </a:r>
            <a:b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ягоду </a:t>
            </a:r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лесную…?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6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VSilver\Desktop\байкал\12f9d000ac585df723ab67ee20448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928934"/>
            <a:ext cx="5000628" cy="3750471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 descr="вi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5081615" cy="3805615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32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Хитрая плутовка,</a:t>
            </a:r>
            <a:b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Рыжая головка,</a:t>
            </a:r>
            <a:b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Хвост пушистый — краса!</a:t>
            </a:r>
            <a:b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 зовут её </a:t>
            </a:r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36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VSilver\Desktop\животные\photoanimals-6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282" y="2857496"/>
            <a:ext cx="5357850" cy="3786214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BVSilver\Desktop\животные\1207589979_bqbb26ehf1jmfh178j03grx74glsdkoh_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248" y="0"/>
            <a:ext cx="4922814" cy="3668598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76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48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Животный мир Якутии</vt:lpstr>
      <vt:lpstr>Природа – это всё, что нас окружает:  живое (животные, птицы) и неживое (леса, реки).   Обитателями Южной Якутии из хищных являются: бурый медведь, лесной волк, рысь, лиса;  из копытных: лось, лесной северный олень, косуля; из куньих: росомаха, соболь, горностай, ласка;  из птиц характерны боровые: куропатка, рябчик, глухарь, тетерев, а также черная ворона и ворон.</vt:lpstr>
      <vt:lpstr>Поиграем?</vt:lpstr>
      <vt:lpstr>Любит красную морковку,  Грызёт капусту очень ловко, Скачет он то тут, то там,  По лесам и по полям, Серый, белый и косой,  Кто скажите он такой…? </vt:lpstr>
      <vt:lpstr>Слайд 5</vt:lpstr>
      <vt:lpstr>Мой белый брат во льдах живёт  И рыбу ест морскую,  А я люблю пчелиный мёд  И ягоду лесную…? </vt:lpstr>
      <vt:lpstr>Слайд 7</vt:lpstr>
      <vt:lpstr>Хитрая плутовка,  Рыжая головка,  Хвост пушистый — краса!  А зовут её ...? </vt:lpstr>
      <vt:lpstr>Слайд 9</vt:lpstr>
      <vt:lpstr>Кто с высоких темных сосен  В ребятишек шишку бросил?  И в кусты через пенёк  Промелькнул, как огонёк? </vt:lpstr>
      <vt:lpstr>Слайд 11</vt:lpstr>
      <vt:lpstr>Слайд 12</vt:lpstr>
      <vt:lpstr>Кто зимой холодной ходит злой, голодный?</vt:lpstr>
      <vt:lpstr>Слайд 14</vt:lpstr>
      <vt:lpstr>Из иголок колобок.  Кто свернулся здесь в клубок?  Не поймёшь, где хвост, где носик,  На спине продукты носит.  В общем, сразу не поймёшь.  Кто же это всё же? </vt:lpstr>
      <vt:lpstr>Слайд 16</vt:lpstr>
      <vt:lpstr>Есть на речках лесорубы  В серебристо-бурых шубах.  Из деревьев, веток, глины  Строят прочные плотины…? 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Сибири</dc:title>
  <dc:creator>BVSilver</dc:creator>
  <cp:lastModifiedBy>1</cp:lastModifiedBy>
  <cp:revision>42</cp:revision>
  <dcterms:created xsi:type="dcterms:W3CDTF">2013-07-16T16:36:50Z</dcterms:created>
  <dcterms:modified xsi:type="dcterms:W3CDTF">2016-03-13T17:01:02Z</dcterms:modified>
</cp:coreProperties>
</file>