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sldIdLst>
    <p:sldId id="260" r:id="rId2"/>
    <p:sldId id="256" r:id="rId3"/>
    <p:sldId id="257" r:id="rId4"/>
    <p:sldId id="258" r:id="rId5"/>
    <p:sldId id="259" r:id="rId6"/>
    <p:sldId id="267" r:id="rId7"/>
    <p:sldId id="265" r:id="rId8"/>
    <p:sldId id="261" r:id="rId9"/>
    <p:sldId id="262" r:id="rId10"/>
    <p:sldId id="263" r:id="rId11"/>
    <p:sldId id="266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7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10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6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25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74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30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88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6473-D8B3-4CFF-9506-05C314285E0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29E5-2BA8-475E-87A6-18321ED4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4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335" y="236063"/>
            <a:ext cx="56985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Wild and domestic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nimals</a:t>
            </a:r>
            <a:r>
              <a:rPr lang="ru-RU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54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6" y="3022886"/>
            <a:ext cx="3628878" cy="3670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499" y="63977"/>
            <a:ext cx="4392501" cy="40836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7462" y="4044348"/>
            <a:ext cx="2019300" cy="2800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889" y="2105824"/>
            <a:ext cx="4096253" cy="27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3" y="206062"/>
            <a:ext cx="4516360" cy="3000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9730" y="656823"/>
            <a:ext cx="689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dog lives</a:t>
            </a:r>
            <a:r>
              <a:rPr lang="ru-RU" sz="2800" dirty="0" smtClean="0"/>
              <a:t>……………………………………………………..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19730" y="1743575"/>
            <a:ext cx="698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must</a:t>
            </a:r>
            <a:r>
              <a:rPr lang="ru-RU" sz="2800" dirty="0" smtClean="0"/>
              <a:t>………………………………………………………..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19730" y="4456090"/>
            <a:ext cx="1032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duck lives</a:t>
            </a:r>
            <a:r>
              <a:rPr lang="ru-RU" sz="2800" dirty="0" smtClean="0"/>
              <a:t>……………………………………………………….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19730" y="5777947"/>
            <a:ext cx="698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must</a:t>
            </a:r>
            <a:r>
              <a:rPr lang="ru-RU" sz="3200" dirty="0" smtClean="0"/>
              <a:t>………………………………………………..</a:t>
            </a:r>
            <a:endParaRPr lang="en-US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3" y="3427759"/>
            <a:ext cx="4516360" cy="31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12236" cy="3507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2138" y="809469"/>
            <a:ext cx="716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horse </a:t>
            </a:r>
            <a:r>
              <a:rPr lang="en-US" sz="2800" dirty="0"/>
              <a:t>lives……………………………………………………..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2138" y="2053652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687579"/>
            <a:ext cx="4212236" cy="2908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0683" y="3957403"/>
            <a:ext cx="7128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fox </a:t>
            </a:r>
            <a:r>
              <a:rPr lang="en-US" sz="2800" dirty="0"/>
              <a:t>lives</a:t>
            </a:r>
            <a:r>
              <a:rPr lang="en-US" sz="2800" dirty="0" smtClean="0"/>
              <a:t>………………………………………………………….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50683" y="5337934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12546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8637"/>
            <a:ext cx="3309870" cy="282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389" y="631065"/>
            <a:ext cx="7260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panda lives</a:t>
            </a:r>
            <a:r>
              <a:rPr lang="en-US" sz="2800" dirty="0"/>
              <a:t>……………………………………………………..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389" y="1867437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670478"/>
            <a:ext cx="3497150" cy="2717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7014" y="3940935"/>
            <a:ext cx="713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zebra </a:t>
            </a:r>
            <a:r>
              <a:rPr lang="en-US" sz="2800" dirty="0"/>
              <a:t>lives……………………………………………………..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7014" y="5357611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0732" cy="3052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997" y="1983347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6997" y="875764"/>
            <a:ext cx="718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hippo </a:t>
            </a:r>
            <a:r>
              <a:rPr lang="en-US" sz="2800" dirty="0"/>
              <a:t>lives……………………………………………………..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3983"/>
            <a:ext cx="3820732" cy="2971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2108" y="4172755"/>
            <a:ext cx="718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hippo lives……………………………………………………..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2108" y="5357612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30055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110" y="1906073"/>
            <a:ext cx="86223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Is it  a domestic or a wild animal?</a:t>
            </a:r>
          </a:p>
          <a:p>
            <a:r>
              <a:rPr lang="en-US" sz="4800" dirty="0"/>
              <a:t>Where does it live?</a:t>
            </a:r>
          </a:p>
          <a:p>
            <a:r>
              <a:rPr lang="en-US" sz="4800" dirty="0"/>
              <a:t>What is it like?</a:t>
            </a:r>
          </a:p>
        </p:txBody>
      </p:sp>
    </p:spTree>
    <p:extLst>
      <p:ext uri="{BB962C8B-B14F-4D97-AF65-F5344CB8AC3E}">
        <p14:creationId xmlns:p14="http://schemas.microsoft.com/office/powerpoint/2010/main" xmlns="" val="27611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08" y="605307"/>
            <a:ext cx="6203325" cy="5022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286" y="856262"/>
            <a:ext cx="37506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 HIPPO </a:t>
            </a:r>
            <a:r>
              <a:rPr lang="en-US" sz="4000" dirty="0" smtClean="0">
                <a:solidFill>
                  <a:srgbClr val="FF0000"/>
                </a:solidFill>
              </a:rPr>
              <a:t>[‘</a:t>
            </a:r>
            <a:r>
              <a:rPr lang="en-US" sz="4000" dirty="0" err="1" smtClean="0">
                <a:solidFill>
                  <a:srgbClr val="FF0000"/>
                </a:solidFill>
              </a:rPr>
              <a:t>hɪpəʊ</a:t>
            </a:r>
            <a:r>
              <a:rPr lang="en-US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/>
              <a:t> </a:t>
            </a:r>
            <a:r>
              <a:rPr lang="en-US" sz="4400" dirty="0" smtClean="0"/>
              <a:t>has got a fat body.</a:t>
            </a: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00286" y="3241530"/>
            <a:ext cx="3811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It lives </a:t>
            </a:r>
            <a:r>
              <a:rPr lang="en-US" sz="4400" dirty="0"/>
              <a:t>in </a:t>
            </a:r>
            <a:r>
              <a:rPr lang="en-US" sz="4400" dirty="0" smtClean="0"/>
              <a:t>Africa.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314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5" y="978793"/>
            <a:ext cx="6658378" cy="5112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46" y="1849761"/>
            <a:ext cx="45073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 </a:t>
            </a:r>
            <a:r>
              <a:rPr lang="en-US" sz="4000" dirty="0" smtClean="0">
                <a:solidFill>
                  <a:srgbClr val="FF0000"/>
                </a:solidFill>
              </a:rPr>
              <a:t>ZEBRA  </a:t>
            </a:r>
            <a:r>
              <a:rPr lang="en-US" sz="4800" dirty="0" smtClean="0">
                <a:solidFill>
                  <a:srgbClr val="FF0000"/>
                </a:solidFill>
              </a:rPr>
              <a:t>[‘</a:t>
            </a:r>
            <a:r>
              <a:rPr lang="en-US" sz="4800" dirty="0" err="1" smtClean="0">
                <a:solidFill>
                  <a:srgbClr val="FF0000"/>
                </a:solidFill>
              </a:rPr>
              <a:t>zebrə</a:t>
            </a:r>
            <a:r>
              <a:rPr lang="en-US" sz="4800" dirty="0" smtClean="0">
                <a:solidFill>
                  <a:srgbClr val="FF0000"/>
                </a:solidFill>
              </a:rPr>
              <a:t>] </a:t>
            </a:r>
            <a:r>
              <a:rPr lang="en-US" sz="4400" dirty="0" smtClean="0"/>
              <a:t>is black and white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469746" y="4544612"/>
            <a:ext cx="423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It lives in Africa.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4694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99" y="1630787"/>
            <a:ext cx="5715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2164" y="1630787"/>
            <a:ext cx="60521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 PANDA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[‘</a:t>
            </a:r>
            <a:r>
              <a:rPr lang="en-US" sz="4400" dirty="0" err="1" smtClean="0">
                <a:solidFill>
                  <a:srgbClr val="FF0000"/>
                </a:solidFill>
              </a:rPr>
              <a:t>pændə</a:t>
            </a:r>
            <a:r>
              <a:rPr lang="en-US" sz="4400" dirty="0" smtClean="0">
                <a:solidFill>
                  <a:srgbClr val="FF0000"/>
                </a:solidFill>
              </a:rPr>
              <a:t>]</a:t>
            </a:r>
            <a:r>
              <a:rPr lang="en-US" sz="4400" dirty="0" smtClean="0"/>
              <a:t>has </a:t>
            </a:r>
            <a:r>
              <a:rPr lang="en-US" sz="4400" dirty="0" smtClean="0"/>
              <a:t>got </a:t>
            </a:r>
          </a:p>
          <a:p>
            <a:r>
              <a:rPr lang="en-US" sz="4400" dirty="0" smtClean="0"/>
              <a:t>two black </a:t>
            </a:r>
          </a:p>
          <a:p>
            <a:r>
              <a:rPr lang="en-US" sz="4400" dirty="0"/>
              <a:t>s</a:t>
            </a:r>
            <a:r>
              <a:rPr lang="en-US" sz="4400" dirty="0" smtClean="0"/>
              <a:t>pots around its eyes.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62164" y="3802487"/>
            <a:ext cx="3558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/>
              <a:t>It lives in </a:t>
            </a:r>
            <a:r>
              <a:rPr lang="en-US" sz="4400" dirty="0" smtClean="0"/>
              <a:t>Asia.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1742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46" y="850006"/>
            <a:ext cx="5112913" cy="4790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184856"/>
            <a:ext cx="6984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 elephant has got a very </a:t>
            </a:r>
          </a:p>
          <a:p>
            <a:r>
              <a:rPr lang="en-US" sz="4400" dirty="0" smtClean="0"/>
              <a:t>long nose (</a:t>
            </a:r>
            <a:r>
              <a:rPr lang="en-US" sz="4400" dirty="0">
                <a:solidFill>
                  <a:srgbClr val="FF0000"/>
                </a:solidFill>
              </a:rPr>
              <a:t>TRUNK </a:t>
            </a:r>
            <a:r>
              <a:rPr lang="en-US" sz="4400" dirty="0" smtClean="0">
                <a:solidFill>
                  <a:srgbClr val="FF0000"/>
                </a:solidFill>
              </a:rPr>
              <a:t>[</a:t>
            </a:r>
            <a:r>
              <a:rPr lang="en-US" sz="4400" dirty="0" err="1" smtClean="0">
                <a:solidFill>
                  <a:srgbClr val="FF0000"/>
                </a:solidFill>
              </a:rPr>
              <a:t>trʌŋk</a:t>
            </a:r>
            <a:r>
              <a:rPr lang="en-US" sz="4400" dirty="0" smtClean="0">
                <a:solidFill>
                  <a:srgbClr val="FF0000"/>
                </a:solidFill>
              </a:rPr>
              <a:t>]</a:t>
            </a:r>
            <a:r>
              <a:rPr lang="en-US" sz="4400" dirty="0" smtClean="0"/>
              <a:t>).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3206839"/>
            <a:ext cx="5881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It lives in Asia and Africa.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65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891" y="-659567"/>
            <a:ext cx="12192000" cy="79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7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608" y="1903751"/>
            <a:ext cx="11902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where these animals live and what we must give them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eat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drink.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2" y="90152"/>
            <a:ext cx="4404575" cy="2859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8457"/>
            <a:ext cx="5087155" cy="3172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96724" y="420372"/>
            <a:ext cx="745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 cat lives </a:t>
            </a:r>
            <a:r>
              <a:rPr lang="ru-RU" sz="2800" dirty="0" smtClean="0"/>
              <a:t>…………………………………………………………….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96725" y="1128121"/>
            <a:ext cx="769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must</a:t>
            </a:r>
            <a:r>
              <a:rPr lang="ru-RU" sz="2800" dirty="0" smtClean="0"/>
              <a:t>……………………………………………………………….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16577" y="4378274"/>
            <a:ext cx="702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crocodile lives</a:t>
            </a:r>
            <a:r>
              <a:rPr lang="ru-RU" sz="2800" dirty="0" smtClean="0"/>
              <a:t>………………………………………………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16577" y="5111646"/>
            <a:ext cx="697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</a:t>
            </a:r>
            <a:r>
              <a:rPr lang="en-US" sz="2800" dirty="0" smtClean="0"/>
              <a:t>must</a:t>
            </a:r>
            <a:r>
              <a:rPr lang="ru-RU" sz="2800" dirty="0" smtClean="0"/>
              <a:t>…………………………………………………………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505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1146"/>
            <a:ext cx="5074276" cy="3256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6367" y="411558"/>
            <a:ext cx="749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hen lives</a:t>
            </a:r>
            <a:r>
              <a:rPr lang="ru-RU" sz="2800" dirty="0" smtClean="0"/>
              <a:t>……………………………………………………………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8823" y="4494727"/>
            <a:ext cx="838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tiger lives</a:t>
            </a:r>
            <a:r>
              <a:rPr lang="ru-RU" sz="2800" dirty="0" smtClean="0"/>
              <a:t>……………………………………………………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036367" y="1679742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must……………………………………………………………….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3642610" cy="3014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8823" y="5546361"/>
            <a:ext cx="6884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must</a:t>
            </a:r>
            <a:r>
              <a:rPr lang="en-US" sz="2800" dirty="0" smtClean="0"/>
              <a:t>………………………………………………………</a:t>
            </a:r>
            <a:r>
              <a:rPr lang="ru-RU" sz="2800" dirty="0" smtClean="0"/>
              <a:t>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099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199</Words>
  <Application>Microsoft Office PowerPoint</Application>
  <PresentationFormat>Произвольный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100</cp:revision>
  <dcterms:created xsi:type="dcterms:W3CDTF">2015-03-30T19:28:02Z</dcterms:created>
  <dcterms:modified xsi:type="dcterms:W3CDTF">2015-04-22T12:15:07Z</dcterms:modified>
</cp:coreProperties>
</file>