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6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8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556792"/>
            <a:ext cx="59046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Сказки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Сергеевича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Пушкина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392488" cy="512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2239d4110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3672408" cy="4896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58772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Василий Львович, дядя поэта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br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384376" cy="4377126"/>
          </a:xfrm>
          <a:prstGeom prst="rect">
            <a:avLst/>
          </a:prstGeom>
          <a:noFill/>
        </p:spPr>
      </p:pic>
      <p:pic>
        <p:nvPicPr>
          <p:cNvPr id="11267" name="Picture 3" descr="C:\Users\оксана\Desktop\s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286250" cy="4914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Лев, брат поэта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06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Ольга, сестра поэта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ксана\Desktop\zakhar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944376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Захарово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98072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 детстве летние месяцы Пушкин проводил в селе Захарово, имении своей бабушки по материнской линии Марии Алексеевны Ганнибал. Бабушка привила Саше любовь к родному языку.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26064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Юность Пушкина </a:t>
            </a:r>
          </a:p>
          <a:p>
            <a:r>
              <a:rPr lang="ru-RU" sz="2400" b="1" dirty="0" smtClean="0"/>
              <a:t> (1811-1817)прошла в Царскосельском лицее, куда Александр был определён по решению отца и дяди.</a:t>
            </a:r>
          </a:p>
          <a:p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13315" name="Picture 3" descr="C:\Users\оксана\Desktop\0_41dad_79b739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20888"/>
            <a:ext cx="5056257" cy="3731518"/>
          </a:xfrm>
          <a:prstGeom prst="rect">
            <a:avLst/>
          </a:prstGeom>
          <a:noFill/>
        </p:spPr>
      </p:pic>
      <p:pic>
        <p:nvPicPr>
          <p:cNvPr id="13314" name="Picture 2" descr="C:\Users\оксана\Desktop\58838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40360" cy="437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ксана\Desktop\Pushkin_derzha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5941698" cy="38561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884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В лицее впервые был открыт и высоко оценён поэтический талант Пушкина.</a:t>
            </a:r>
          </a:p>
          <a:p>
            <a:pPr algn="just"/>
            <a:r>
              <a:rPr lang="ru-RU" sz="2400" b="1" dirty="0" smtClean="0"/>
              <a:t>	После окончания лицея, Пушкин поступает на государственную службу в Санкт-Петербурге.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А.С.Пушкин  на выпускном экзамене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Няня Арина Родионовна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 descr="C:\Users\оксана\Desktop\73d50d231a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152627" cy="5536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4664"/>
            <a:ext cx="43924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Няня Пушкина, Арина Родионовна Яковлева, родилась в  деревне </a:t>
            </a:r>
            <a:r>
              <a:rPr lang="ru-RU" sz="2400" dirty="0" err="1" smtClean="0"/>
              <a:t>Лампово</a:t>
            </a:r>
            <a:r>
              <a:rPr lang="ru-RU" sz="2400" dirty="0" smtClean="0"/>
              <a:t>  Петербургской губернии. Мать ее, Лукерья Кириллова, и отец, Родион Яковлев, были крепостными, имели </a:t>
            </a:r>
            <a:br>
              <a:rPr lang="ru-RU" sz="2400" dirty="0" smtClean="0"/>
            </a:br>
            <a:r>
              <a:rPr lang="ru-RU" sz="2400" dirty="0" smtClean="0"/>
              <a:t>семерых детей. Арина было ее домашнее имя, а подлинное - Ирина или </a:t>
            </a:r>
            <a:r>
              <a:rPr lang="ru-RU" sz="2400" dirty="0" err="1" smtClean="0"/>
              <a:t>Иринья</a:t>
            </a:r>
            <a:r>
              <a:rPr lang="ru-RU" sz="2400" dirty="0" smtClean="0"/>
              <a:t>. Как крепостная крестьянка няня фамилии не имела. В документах ( метрические церковные книги и т.д.) она названа по отцу -Родионовой, а в быту -Родионовной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ксана\Desktop\artlib_gallery-323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328592" cy="403681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260648"/>
            <a:ext cx="9505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Была она настоящею представительницею русских нянь", - вспоминала об Арине Родионовне Ольга Сергеевна. К детям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господские семьи брали кормилиц и нянь. К мальчикам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еще приставляли "дядек" (известно, что у Пушкина был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Никита Козлов, верный и преданный "дядька", проводивший поэта до могилы).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348880"/>
            <a:ext cx="3419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Эти простые люди любили чужих детей, как своих, отдавали </a:t>
            </a:r>
          </a:p>
          <a:p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им все, на что </a:t>
            </a:r>
          </a:p>
          <a:p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способна русская душа.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Но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иографи</a:t>
            </a: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Пушкина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няня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затмевает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собой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Козлова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ксана\Desktop\0_6f56c_439c6a2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120680" cy="431508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260648"/>
            <a:ext cx="9433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После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смерти Марии Алексеевны (27 июня 1818 года),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бабушки Пушкина, няня проживает у Пушкиных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Петербурге, на лето вместе с ними переезжая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Михайловское. Пушкин называл ее "мамушкой", относился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 ней с теплотой и заботливостью.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ксана\Desktop\000th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459694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37321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Внутреннее убранство няниного домика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ксана\Desktop\dffd7d754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624077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3040" y="55172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1824-1826 годах Арина Родионовна вместе с Пушкиным прожила в Михайловском, разделив с поэтом его изгнание.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26596071_1212752262_kurki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3888431" cy="51327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Тут она, взмахнув крылами,</a:t>
            </a:r>
            <a:br>
              <a:rPr lang="ru-RU" sz="2400" dirty="0" smtClean="0"/>
            </a:br>
            <a:r>
              <a:rPr lang="ru-RU" sz="2400" dirty="0" smtClean="0"/>
              <a:t>Полетела над волнами</a:t>
            </a:r>
            <a:br>
              <a:rPr lang="ru-RU" sz="2400" dirty="0" smtClean="0"/>
            </a:br>
            <a:r>
              <a:rPr lang="ru-RU" sz="2400" dirty="0" smtClean="0"/>
              <a:t>И на берег с высоты</a:t>
            </a:r>
            <a:br>
              <a:rPr lang="ru-RU" sz="2400" dirty="0" smtClean="0"/>
            </a:br>
            <a:r>
              <a:rPr lang="ru-RU" sz="2400" dirty="0" err="1" smtClean="0"/>
              <a:t>Опустилася</a:t>
            </a:r>
            <a:r>
              <a:rPr lang="ru-RU" sz="2400" dirty="0" smtClean="0"/>
              <a:t> в кусты,</a:t>
            </a:r>
            <a:br>
              <a:rPr lang="ru-RU" sz="2400" dirty="0" smtClean="0"/>
            </a:br>
            <a:r>
              <a:rPr lang="ru-RU" sz="2400" dirty="0" smtClean="0"/>
              <a:t>Встрепенулась, отряхнулась</a:t>
            </a:r>
            <a:br>
              <a:rPr lang="ru-RU" sz="2400" dirty="0" smtClean="0"/>
            </a:br>
            <a:r>
              <a:rPr lang="ru-RU" sz="2400" dirty="0" smtClean="0"/>
              <a:t>И царевной обернулась:</a:t>
            </a:r>
            <a:br>
              <a:rPr lang="ru-RU" sz="2400" dirty="0" smtClean="0"/>
            </a:br>
            <a:r>
              <a:rPr lang="ru-RU" sz="2400" dirty="0" smtClean="0"/>
              <a:t>Месяц под косой блестит,</a:t>
            </a:r>
            <a:br>
              <a:rPr lang="ru-RU" sz="2400" dirty="0" smtClean="0"/>
            </a:br>
            <a:r>
              <a:rPr lang="ru-RU" sz="2400" dirty="0" smtClean="0"/>
              <a:t>А во лбу звезда горит;</a:t>
            </a:r>
            <a:br>
              <a:rPr lang="ru-RU" sz="2400" dirty="0" smtClean="0"/>
            </a:br>
            <a:r>
              <a:rPr lang="ru-RU" sz="2400" dirty="0" smtClean="0"/>
              <a:t>А сама-то величава,</a:t>
            </a:r>
            <a:br>
              <a:rPr lang="ru-RU" sz="2400" dirty="0" smtClean="0"/>
            </a:br>
            <a:r>
              <a:rPr lang="ru-RU" sz="2400" dirty="0" smtClean="0"/>
              <a:t>Выступает, будто пава;</a:t>
            </a:r>
            <a:br>
              <a:rPr lang="ru-RU" sz="2400" dirty="0" smtClean="0"/>
            </a:br>
            <a:r>
              <a:rPr lang="ru-RU" sz="2400" dirty="0" smtClean="0"/>
              <a:t>А как речь-то говорит,</a:t>
            </a:r>
            <a:br>
              <a:rPr lang="ru-RU" sz="2400" dirty="0" smtClean="0"/>
            </a:br>
            <a:r>
              <a:rPr lang="ru-RU" sz="2400" dirty="0" smtClean="0"/>
              <a:t>Словно реченька журчит.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88578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Сказка о царе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салтане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…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ксана\Desktop\90d2505387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897985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1124744"/>
            <a:ext cx="4861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ту пору Пушкин </a:t>
            </a:r>
          </a:p>
          <a:p>
            <a:r>
              <a:rPr lang="ru-RU" sz="2400" dirty="0" smtClean="0"/>
              <a:t>особенно сблизился </a:t>
            </a:r>
          </a:p>
          <a:p>
            <a:r>
              <a:rPr lang="ru-RU" sz="2400" dirty="0" smtClean="0"/>
              <a:t>с няней, с</a:t>
            </a:r>
            <a:br>
              <a:rPr lang="ru-RU" sz="2400" dirty="0" smtClean="0"/>
            </a:br>
            <a:r>
              <a:rPr lang="ru-RU" sz="2400" dirty="0" smtClean="0"/>
              <a:t>удовольствием </a:t>
            </a:r>
          </a:p>
          <a:p>
            <a:r>
              <a:rPr lang="ru-RU" sz="2400" dirty="0" smtClean="0"/>
              <a:t>слушал ее сказки, </a:t>
            </a:r>
          </a:p>
          <a:p>
            <a:r>
              <a:rPr lang="ru-RU" sz="2400" dirty="0" smtClean="0"/>
              <a:t>записывал с ее слов </a:t>
            </a:r>
          </a:p>
          <a:p>
            <a:r>
              <a:rPr lang="ru-RU" sz="2400" dirty="0" smtClean="0"/>
              <a:t>народные песни. </a:t>
            </a:r>
            <a:br>
              <a:rPr lang="ru-RU" sz="2400" dirty="0" smtClean="0"/>
            </a:br>
            <a:r>
              <a:rPr lang="ru-RU" sz="2400" dirty="0" smtClean="0"/>
              <a:t>Сюжеты и мотивы </a:t>
            </a:r>
          </a:p>
          <a:p>
            <a:r>
              <a:rPr lang="ru-RU" sz="2400" dirty="0" smtClean="0"/>
              <a:t>услышанного он</a:t>
            </a:r>
          </a:p>
          <a:p>
            <a:r>
              <a:rPr lang="ru-RU" sz="2400" dirty="0" smtClean="0"/>
              <a:t>использовал в </a:t>
            </a:r>
          </a:p>
          <a:p>
            <a:r>
              <a:rPr lang="ru-RU" sz="2400" dirty="0" smtClean="0"/>
              <a:t>творчестве.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ксана\Desktop\gay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544616" cy="4158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54967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Арина Родионовна стала символом доброты и мудрости, олицетворяя в своем образе душу бабушек и нянь, сумевших передать своим воспитанникам всю любовь и нежность, развить их пытливый ум и воспитать у них</a:t>
            </a:r>
            <a:r>
              <a:rPr lang="en-US" sz="2400" dirty="0" smtClean="0"/>
              <a:t> 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любовь к своей земле и своему народу.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ксана\Desktop\66a4f1820a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79107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71592" y="620688"/>
            <a:ext cx="3780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1911 году на острове Капри кто-то из </a:t>
            </a:r>
          </a:p>
          <a:p>
            <a:r>
              <a:rPr lang="ru-RU" sz="2400" dirty="0" smtClean="0"/>
              <a:t>русских, что жили на острове, передал </a:t>
            </a:r>
          </a:p>
          <a:p>
            <a:r>
              <a:rPr lang="ru-RU" sz="2400" dirty="0" smtClean="0"/>
              <a:t>А.М. Горькому рельефный портрет </a:t>
            </a:r>
          </a:p>
          <a:p>
            <a:r>
              <a:rPr lang="ru-RU" sz="2400" dirty="0" smtClean="0"/>
              <a:t>няни Пушкина, вырезанный на </a:t>
            </a:r>
            <a:br>
              <a:rPr lang="ru-RU" sz="2400" dirty="0" smtClean="0"/>
            </a:br>
            <a:r>
              <a:rPr lang="ru-RU" sz="2400" dirty="0" smtClean="0"/>
              <a:t>кости. До 1891 года </a:t>
            </a:r>
          </a:p>
          <a:p>
            <a:r>
              <a:rPr lang="ru-RU" sz="2400" dirty="0" smtClean="0"/>
              <a:t>этот портрет </a:t>
            </a:r>
          </a:p>
          <a:p>
            <a:r>
              <a:rPr lang="ru-RU" sz="2400" dirty="0" smtClean="0"/>
              <a:t>находился в Пскове, </a:t>
            </a:r>
          </a:p>
          <a:p>
            <a:r>
              <a:rPr lang="ru-RU" sz="2400" dirty="0" smtClean="0"/>
              <a:t>а затем как-то попал </a:t>
            </a:r>
          </a:p>
          <a:p>
            <a:r>
              <a:rPr lang="ru-RU" sz="2400" dirty="0" smtClean="0"/>
              <a:t>в Италию. Горький передал его в Пушкинский дом.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ксана\Desktop\9b04926f94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384376" cy="45125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уникальной женщине стихи посвящал не только сам Пушкин. «Свет Родионовна, забуду ли тебя?» – обращался к ней Языков, вспоминая свои посещения Михайловского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ксана\Desktop\91fd89c138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35054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980728"/>
            <a:ext cx="468660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Н.М.Языков</a:t>
            </a:r>
          </a:p>
          <a:p>
            <a:r>
              <a:rPr lang="ru-RU" sz="2400" dirty="0" smtClean="0"/>
              <a:t>На смерть няни А.С. Пушкина</a:t>
            </a:r>
          </a:p>
          <a:p>
            <a:r>
              <a:rPr lang="ru-RU" sz="2400" dirty="0" smtClean="0"/>
              <a:t>(отрывок)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отыщу тот крест смиренный,</a:t>
            </a:r>
            <a:br>
              <a:rPr lang="ru-RU" sz="2400" dirty="0" smtClean="0"/>
            </a:br>
            <a:r>
              <a:rPr lang="ru-RU" sz="2400" dirty="0" smtClean="0"/>
              <a:t>Под коим, меж чужих гробов,</a:t>
            </a:r>
            <a:br>
              <a:rPr lang="ru-RU" sz="2400" dirty="0" smtClean="0"/>
            </a:br>
            <a:r>
              <a:rPr lang="ru-RU" sz="2400" dirty="0" smtClean="0"/>
              <a:t>Твой прах улегся, изнуренный</a:t>
            </a:r>
            <a:br>
              <a:rPr lang="ru-RU" sz="2400" dirty="0" smtClean="0"/>
            </a:br>
            <a:r>
              <a:rPr lang="ru-RU" sz="2400" dirty="0" smtClean="0"/>
              <a:t>Трудов и бременем годов.</a:t>
            </a:r>
            <a:br>
              <a:rPr lang="ru-RU" sz="2400" dirty="0" smtClean="0"/>
            </a:br>
            <a:r>
              <a:rPr lang="ru-RU" sz="2400" dirty="0" smtClean="0"/>
              <a:t>Ты не умрешь в воспоминаньях</a:t>
            </a:r>
            <a:br>
              <a:rPr lang="ru-RU" sz="2400" dirty="0" smtClean="0"/>
            </a:br>
            <a:r>
              <a:rPr lang="ru-RU" sz="2400" dirty="0" smtClean="0"/>
              <a:t>О светлой юности моей</a:t>
            </a:r>
            <a:br>
              <a:rPr lang="ru-RU" sz="2400" dirty="0" smtClean="0"/>
            </a:br>
            <a:r>
              <a:rPr lang="ru-RU" sz="2400" dirty="0" smtClean="0"/>
              <a:t>И в поучительных преданьях</a:t>
            </a:r>
            <a:br>
              <a:rPr lang="ru-RU" sz="2400" dirty="0" smtClean="0"/>
            </a:br>
            <a:r>
              <a:rPr lang="ru-RU" sz="2400" dirty="0" smtClean="0"/>
              <a:t>Про жизнь поэтов наших дней...</a:t>
            </a:r>
          </a:p>
          <a:p>
            <a:r>
              <a:rPr lang="ru-RU" sz="2400" dirty="0" smtClean="0"/>
              <a:t>1830 г.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37841"/>
            <a:ext cx="3528392" cy="5020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276872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Петушок опять кричит;</a:t>
            </a:r>
            <a:br>
              <a:rPr lang="ru-RU" sz="2400" dirty="0" smtClean="0"/>
            </a:br>
            <a:r>
              <a:rPr lang="ru-RU" sz="2400" dirty="0" smtClean="0"/>
              <a:t>Страх и шум во всей столице».</a:t>
            </a:r>
            <a:br>
              <a:rPr lang="ru-RU" sz="2400" dirty="0" smtClean="0"/>
            </a:br>
            <a:r>
              <a:rPr lang="ru-RU" sz="2400" dirty="0" smtClean="0"/>
              <a:t>Царь к окошку, — ан на спице,</a:t>
            </a:r>
            <a:br>
              <a:rPr lang="ru-RU" sz="2400" dirty="0" smtClean="0"/>
            </a:br>
            <a:r>
              <a:rPr lang="ru-RU" sz="2400" dirty="0" smtClean="0"/>
              <a:t>Видит, бьется петушок,</a:t>
            </a:r>
            <a:br>
              <a:rPr lang="ru-RU" sz="2400" dirty="0" smtClean="0"/>
            </a:br>
            <a:r>
              <a:rPr lang="ru-RU" sz="2400" dirty="0" smtClean="0"/>
              <a:t>Обратившись на восток.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Сказка о золотом петушке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slovo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816424" cy="49443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4644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Правду молвить, молодица </a:t>
            </a:r>
          </a:p>
          <a:p>
            <a:r>
              <a:rPr lang="ru-RU" sz="2400" dirty="0" smtClean="0"/>
              <a:t>Уж и впрямь была царица: Высока, стройна, бела, </a:t>
            </a:r>
          </a:p>
          <a:p>
            <a:r>
              <a:rPr lang="ru-RU" sz="2400" dirty="0" smtClean="0"/>
              <a:t>И умом и всем взяла;</a:t>
            </a:r>
          </a:p>
          <a:p>
            <a:r>
              <a:rPr lang="ru-RU" sz="2400" dirty="0" smtClean="0"/>
              <a:t> Но зато горда, </a:t>
            </a:r>
            <a:r>
              <a:rPr lang="ru-RU" sz="2400" dirty="0" err="1" smtClean="0"/>
              <a:t>ломлива</a:t>
            </a:r>
            <a:r>
              <a:rPr lang="ru-RU" sz="2400" dirty="0" smtClean="0"/>
              <a:t>, Своенравна и ревнива. </a:t>
            </a:r>
          </a:p>
          <a:p>
            <a:r>
              <a:rPr lang="ru-RU" sz="2400" dirty="0" smtClean="0"/>
              <a:t>Ей в приданое дано </a:t>
            </a:r>
          </a:p>
          <a:p>
            <a:r>
              <a:rPr lang="ru-RU" sz="2400" dirty="0" smtClean="0"/>
              <a:t>Было зеркальце одно: </a:t>
            </a:r>
          </a:p>
          <a:p>
            <a:r>
              <a:rPr lang="ru-RU" sz="2400" dirty="0" smtClean="0"/>
              <a:t>Свойство зеркальце имело: Говорить оно умело.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95050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о мёртвой царевне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 семи богатырях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06labb2dp1221904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92696"/>
            <a:ext cx="5376598" cy="4032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65313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Долго у моря ждал он ответа,</a:t>
            </a:r>
            <a:br>
              <a:rPr lang="ru-RU" sz="2400" dirty="0" smtClean="0"/>
            </a:br>
            <a:r>
              <a:rPr lang="ru-RU" sz="2400" dirty="0" smtClean="0"/>
              <a:t>Не дождался, к старухе воротился —</a:t>
            </a:r>
            <a:br>
              <a:rPr lang="ru-RU" sz="2400" dirty="0" smtClean="0"/>
            </a:br>
            <a:r>
              <a:rPr lang="ru-RU" sz="2400" dirty="0" smtClean="0"/>
              <a:t>Глядь: опять перед ним землянка;</a:t>
            </a:r>
            <a:br>
              <a:rPr lang="ru-RU" sz="2400" dirty="0" smtClean="0"/>
            </a:br>
            <a:r>
              <a:rPr lang="ru-RU" sz="2400" dirty="0" smtClean="0"/>
              <a:t>На пороге сидит его старуха,</a:t>
            </a:r>
            <a:br>
              <a:rPr lang="ru-RU" sz="2400" dirty="0" smtClean="0"/>
            </a:br>
            <a:r>
              <a:rPr lang="ru-RU" sz="2400" dirty="0" smtClean="0"/>
              <a:t>А пред нею разбитое корыто.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34265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Сказка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 рыбаке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рыбке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p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348880"/>
            <a:ext cx="5427380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Жил-был поп,</a:t>
            </a:r>
            <a:br>
              <a:rPr lang="ru-RU" sz="2400" dirty="0" smtClean="0"/>
            </a:br>
            <a:r>
              <a:rPr lang="ru-RU" sz="2400" dirty="0" smtClean="0"/>
              <a:t>Толоконный лоб.</a:t>
            </a:r>
            <a:br>
              <a:rPr lang="ru-RU" sz="2400" dirty="0" smtClean="0"/>
            </a:br>
            <a:r>
              <a:rPr lang="ru-RU" sz="2400" dirty="0" smtClean="0"/>
              <a:t>Пошел поп по базару</a:t>
            </a:r>
            <a:br>
              <a:rPr lang="ru-RU" sz="2400" dirty="0" smtClean="0"/>
            </a:br>
            <a:r>
              <a:rPr lang="ru-RU" sz="2400" dirty="0" smtClean="0"/>
              <a:t>Посмотреть кой-какого товару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196752"/>
            <a:ext cx="453650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попе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работнике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Балде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184576" cy="605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pushkin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468313"/>
            <a:ext cx="4238625" cy="552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19888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Александр Сергеевич Пушкин родился 6 июня 1799 года в Москве.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ксана\Desktop\m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932932" cy="4409651"/>
          </a:xfrm>
          <a:prstGeom prst="rect">
            <a:avLst/>
          </a:prstGeom>
          <a:noFill/>
        </p:spPr>
      </p:pic>
      <p:pic>
        <p:nvPicPr>
          <p:cNvPr id="9219" name="Picture 3" descr="C:\Users\оксана\Desktop\от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384376" cy="4249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486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Родители А.С.Пушкина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Сергей Львович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Надежда Осиповна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378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33</cp:revision>
  <dcterms:created xsi:type="dcterms:W3CDTF">2011-09-26T16:31:24Z</dcterms:created>
  <dcterms:modified xsi:type="dcterms:W3CDTF">2012-01-11T17:18:05Z</dcterms:modified>
</cp:coreProperties>
</file>