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67A2D-0861-4216-B0FB-DCBA1935482D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743C5-5793-4988-A7F8-3AEE0C0B3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743C5-5793-4988-A7F8-3AEE0C0B3E6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B4FB-AF1D-412C-B392-824B3416052F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D5C397-F9AD-4294-A7D7-64EA44726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B4FB-AF1D-412C-B392-824B3416052F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C397-F9AD-4294-A7D7-64EA44726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B4FB-AF1D-412C-B392-824B3416052F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C397-F9AD-4294-A7D7-64EA44726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A7B4FB-AF1D-412C-B392-824B3416052F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1D5C397-F9AD-4294-A7D7-64EA44726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B4FB-AF1D-412C-B392-824B3416052F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C397-F9AD-4294-A7D7-64EA44726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B4FB-AF1D-412C-B392-824B3416052F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C397-F9AD-4294-A7D7-64EA44726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C397-F9AD-4294-A7D7-64EA44726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B4FB-AF1D-412C-B392-824B3416052F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B4FB-AF1D-412C-B392-824B3416052F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C397-F9AD-4294-A7D7-64EA44726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B4FB-AF1D-412C-B392-824B3416052F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C397-F9AD-4294-A7D7-64EA44726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A7B4FB-AF1D-412C-B392-824B3416052F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D5C397-F9AD-4294-A7D7-64EA44726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B4FB-AF1D-412C-B392-824B3416052F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D5C397-F9AD-4294-A7D7-64EA44726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A7B4FB-AF1D-412C-B392-824B3416052F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1D5C397-F9AD-4294-A7D7-64EA44726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1Источник поддержки, без которой ребёнок чувствует себя беспомощным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2Воплощение власти, т. к. родители распоряжаются жизненными благами. Могут наказывать и поощрять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Роль родителей в жизни ребёнка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429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 Образец и пример для подражания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4Старшие друзья и советчики, которым можно доверять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876"/>
            <a:ext cx="457203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1 Все решения принимаются исключительно родителями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2Когда решения принимаются совместно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3Когда последнее слово остаётся за подростком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4Когда решения принимаются то родителями, то детьми, а иногда совместно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Методы воспитания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Главное </a:t>
            </a:r>
            <a:endParaRPr lang="ru-RU" sz="6000" dirty="0" smtClean="0">
              <a:solidFill>
                <a:srgbClr val="FF0000"/>
              </a:solidFill>
            </a:endParaRPr>
          </a:p>
          <a:p>
            <a:r>
              <a:rPr lang="ru-RU" sz="6000" dirty="0" smtClean="0">
                <a:solidFill>
                  <a:srgbClr val="FF0000"/>
                </a:solidFill>
              </a:rPr>
              <a:t>– </a:t>
            </a:r>
            <a:r>
              <a:rPr lang="ru-RU" sz="6000" dirty="0" smtClean="0">
                <a:solidFill>
                  <a:srgbClr val="FF0000"/>
                </a:solidFill>
              </a:rPr>
              <a:t>находить компромисс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357298"/>
            <a:ext cx="350043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1 Умение хранить тайну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2Бескорыстие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3 Верность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4 Стремление прийти на помощь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5 Понимание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Autofit/>
          </a:bodyPr>
          <a:lstStyle/>
          <a:p>
            <a:r>
              <a:rPr lang="ru-RU" sz="5000" dirty="0" smtClean="0">
                <a:solidFill>
                  <a:srgbClr val="C00000"/>
                </a:solidFill>
              </a:rPr>
              <a:t>Ценные качества дружбы</a:t>
            </a:r>
            <a:endParaRPr lang="ru-RU" sz="5000" dirty="0">
              <a:solidFill>
                <a:srgbClr val="C00000"/>
              </a:solidFill>
            </a:endParaRPr>
          </a:p>
        </p:txBody>
      </p:sp>
      <p:pic>
        <p:nvPicPr>
          <p:cNvPr id="4" name="Picture 3" descr="C:\Documents and Settings\Admin\Рабочий стол\картинки для презентаций\а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286256"/>
            <a:ext cx="2214578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</TotalTime>
  <Words>88</Words>
  <Application>Microsoft Office PowerPoint</Application>
  <PresentationFormat>Экран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Роль родителей в жизни ребёнка</vt:lpstr>
      <vt:lpstr>3 Образец и пример для подражания 4Старшие друзья и советчики, которым можно доверять</vt:lpstr>
      <vt:lpstr>Методы воспитания</vt:lpstr>
      <vt:lpstr>Слайд 4</vt:lpstr>
      <vt:lpstr>Ценные качества дружбы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родителей в жизни ребёнка</dc:title>
  <dc:creator>Admin</dc:creator>
  <cp:lastModifiedBy>Admin</cp:lastModifiedBy>
  <cp:revision>4</cp:revision>
  <dcterms:created xsi:type="dcterms:W3CDTF">2012-01-17T15:23:10Z</dcterms:created>
  <dcterms:modified xsi:type="dcterms:W3CDTF">2012-01-17T15:50:47Z</dcterms:modified>
</cp:coreProperties>
</file>