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4" r:id="rId3"/>
    <p:sldId id="275" r:id="rId4"/>
    <p:sldId id="262" r:id="rId5"/>
    <p:sldId id="263" r:id="rId6"/>
    <p:sldId id="264" r:id="rId7"/>
    <p:sldId id="270" r:id="rId8"/>
    <p:sldId id="276" r:id="rId9"/>
    <p:sldId id="258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174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F6F9E-38CF-4F5A-A182-7D38BD9508BD}" type="doc">
      <dgm:prSet loTypeId="urn:microsoft.com/office/officeart/2005/8/layout/radial5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CA07A6-CF9A-491D-A084-34C5A3F5BECF}">
      <dgm:prSet phldrT="[Текст]" custT="1"/>
      <dgm:spPr/>
      <dgm:t>
        <a:bodyPr/>
        <a:lstStyle/>
        <a:p>
          <a:r>
            <a:rPr lang="ru-RU" sz="4000" b="1" dirty="0" smtClean="0"/>
            <a:t>Здоровый образ жизни</a:t>
          </a:r>
          <a:endParaRPr lang="ru-RU" sz="4000" b="1" dirty="0"/>
        </a:p>
      </dgm:t>
    </dgm:pt>
    <dgm:pt modelId="{F3C38A3A-0A53-4D5E-96C1-5CC5E1BB6343}" type="parTrans" cxnId="{EC987971-BDAC-4922-8946-9FF012A0EBF6}">
      <dgm:prSet/>
      <dgm:spPr/>
      <dgm:t>
        <a:bodyPr/>
        <a:lstStyle/>
        <a:p>
          <a:endParaRPr lang="ru-RU"/>
        </a:p>
      </dgm:t>
    </dgm:pt>
    <dgm:pt modelId="{5888F475-E5B5-4DBD-AADD-D7D3CE4E84D5}" type="sibTrans" cxnId="{EC987971-BDAC-4922-8946-9FF012A0EBF6}">
      <dgm:prSet/>
      <dgm:spPr/>
      <dgm:t>
        <a:bodyPr/>
        <a:lstStyle/>
        <a:p>
          <a:endParaRPr lang="ru-RU"/>
        </a:p>
      </dgm:t>
    </dgm:pt>
    <dgm:pt modelId="{D1AD39CB-C16A-4A13-A21B-90B5AF4ADE90}">
      <dgm:prSet phldrT="[Текст]" custT="1"/>
      <dgm:spPr/>
      <dgm:t>
        <a:bodyPr/>
        <a:lstStyle/>
        <a:p>
          <a:r>
            <a:rPr lang="ru-RU" sz="2000" b="1" dirty="0" smtClean="0"/>
            <a:t>Отказ от вредных привычек</a:t>
          </a:r>
          <a:endParaRPr lang="ru-RU" sz="2000" b="1" dirty="0"/>
        </a:p>
      </dgm:t>
    </dgm:pt>
    <dgm:pt modelId="{157E9011-C514-4507-9817-9D03E051F3C7}" type="parTrans" cxnId="{FF1EBE9C-C16D-480A-BB97-97D101ADB3E1}">
      <dgm:prSet/>
      <dgm:spPr/>
      <dgm:t>
        <a:bodyPr/>
        <a:lstStyle/>
        <a:p>
          <a:endParaRPr lang="ru-RU"/>
        </a:p>
      </dgm:t>
    </dgm:pt>
    <dgm:pt modelId="{3C055BCE-96AE-4AD2-8FDE-C63B063A7B51}" type="sibTrans" cxnId="{FF1EBE9C-C16D-480A-BB97-97D101ADB3E1}">
      <dgm:prSet/>
      <dgm:spPr/>
      <dgm:t>
        <a:bodyPr/>
        <a:lstStyle/>
        <a:p>
          <a:endParaRPr lang="ru-RU"/>
        </a:p>
      </dgm:t>
    </dgm:pt>
    <dgm:pt modelId="{5BFF6921-27E4-4C98-AC22-194CA94E1D35}">
      <dgm:prSet phldrT="[Текст]" custT="1"/>
      <dgm:spPr/>
      <dgm:t>
        <a:bodyPr/>
        <a:lstStyle/>
        <a:p>
          <a:r>
            <a:rPr lang="ru-RU" sz="2000" b="1" dirty="0" smtClean="0"/>
            <a:t>Занятие спортом и физкультурой </a:t>
          </a:r>
          <a:endParaRPr lang="ru-RU" sz="2000" b="1" dirty="0"/>
        </a:p>
      </dgm:t>
    </dgm:pt>
    <dgm:pt modelId="{0D2FBAE3-0B6F-4D51-9226-EDF5F63B7745}" type="parTrans" cxnId="{D47D62D0-284D-4921-A6F1-4D48179899F7}">
      <dgm:prSet/>
      <dgm:spPr/>
      <dgm:t>
        <a:bodyPr/>
        <a:lstStyle/>
        <a:p>
          <a:endParaRPr lang="ru-RU"/>
        </a:p>
      </dgm:t>
    </dgm:pt>
    <dgm:pt modelId="{04856937-217A-4030-879B-97371812C857}" type="sibTrans" cxnId="{D47D62D0-284D-4921-A6F1-4D48179899F7}">
      <dgm:prSet/>
      <dgm:spPr/>
      <dgm:t>
        <a:bodyPr/>
        <a:lstStyle/>
        <a:p>
          <a:endParaRPr lang="ru-RU"/>
        </a:p>
      </dgm:t>
    </dgm:pt>
    <dgm:pt modelId="{853022DF-B261-495A-9C8C-055CEB253A28}">
      <dgm:prSet phldrT="[Текст]" custT="1"/>
      <dgm:spPr/>
      <dgm:t>
        <a:bodyPr/>
        <a:lstStyle/>
        <a:p>
          <a:r>
            <a:rPr lang="ru-RU" sz="2000" b="1" dirty="0" smtClean="0"/>
            <a:t>Соблюдение режима дня</a:t>
          </a:r>
          <a:endParaRPr lang="ru-RU" sz="2000" b="1" dirty="0"/>
        </a:p>
      </dgm:t>
    </dgm:pt>
    <dgm:pt modelId="{E78A1716-20EA-42F5-85B6-F821141DFC84}" type="parTrans" cxnId="{2F5D2172-71D6-4719-A770-20041C97ADA4}">
      <dgm:prSet/>
      <dgm:spPr/>
      <dgm:t>
        <a:bodyPr/>
        <a:lstStyle/>
        <a:p>
          <a:endParaRPr lang="ru-RU"/>
        </a:p>
      </dgm:t>
    </dgm:pt>
    <dgm:pt modelId="{0046DB02-52FF-488B-9A24-302019B3A650}" type="sibTrans" cxnId="{2F5D2172-71D6-4719-A770-20041C97ADA4}">
      <dgm:prSet/>
      <dgm:spPr/>
      <dgm:t>
        <a:bodyPr/>
        <a:lstStyle/>
        <a:p>
          <a:endParaRPr lang="ru-RU"/>
        </a:p>
      </dgm:t>
    </dgm:pt>
    <dgm:pt modelId="{F1D45E8D-3B01-4FB8-8F6F-F90D6CA98FD0}">
      <dgm:prSet phldrT="[Текст]" custT="1"/>
      <dgm:spPr/>
      <dgm:t>
        <a:bodyPr/>
        <a:lstStyle/>
        <a:p>
          <a:r>
            <a:rPr lang="ru-RU" sz="2000" b="1" smtClean="0"/>
            <a:t>Закаливание</a:t>
          </a:r>
          <a:endParaRPr lang="ru-RU" sz="2000" b="1" dirty="0"/>
        </a:p>
      </dgm:t>
    </dgm:pt>
    <dgm:pt modelId="{D04E7560-2CED-4D8D-AB72-DF32C443932B}" type="parTrans" cxnId="{6661FB50-6CF9-479B-B664-C75B3F9D52A9}">
      <dgm:prSet/>
      <dgm:spPr/>
      <dgm:t>
        <a:bodyPr/>
        <a:lstStyle/>
        <a:p>
          <a:endParaRPr lang="ru-RU"/>
        </a:p>
      </dgm:t>
    </dgm:pt>
    <dgm:pt modelId="{7C3E3A4F-15AD-4853-9CA5-F5FC67CBBC33}" type="sibTrans" cxnId="{6661FB50-6CF9-479B-B664-C75B3F9D52A9}">
      <dgm:prSet/>
      <dgm:spPr/>
      <dgm:t>
        <a:bodyPr/>
        <a:lstStyle/>
        <a:p>
          <a:endParaRPr lang="ru-RU"/>
        </a:p>
      </dgm:t>
    </dgm:pt>
    <dgm:pt modelId="{97E324EC-4726-4A17-964B-D78BAF39521D}">
      <dgm:prSet phldrT="[Текст]" custT="1"/>
      <dgm:spPr/>
      <dgm:t>
        <a:bodyPr/>
        <a:lstStyle/>
        <a:p>
          <a:r>
            <a:rPr lang="ru-RU" sz="2000" b="1" dirty="0" smtClean="0"/>
            <a:t>Соблюдение правил гигиены</a:t>
          </a:r>
          <a:endParaRPr lang="ru-RU" sz="2000" b="1" dirty="0"/>
        </a:p>
      </dgm:t>
    </dgm:pt>
    <dgm:pt modelId="{4FC779BB-A345-4D37-BD35-88DCB73DD3B6}" type="parTrans" cxnId="{B809B0DE-52A4-42BD-A09F-08B88CE738AA}">
      <dgm:prSet/>
      <dgm:spPr/>
      <dgm:t>
        <a:bodyPr/>
        <a:lstStyle/>
        <a:p>
          <a:endParaRPr lang="ru-RU"/>
        </a:p>
      </dgm:t>
    </dgm:pt>
    <dgm:pt modelId="{915A6DC5-79EF-45AA-97C0-B72E80B7BE42}" type="sibTrans" cxnId="{B809B0DE-52A4-42BD-A09F-08B88CE738AA}">
      <dgm:prSet/>
      <dgm:spPr/>
      <dgm:t>
        <a:bodyPr/>
        <a:lstStyle/>
        <a:p>
          <a:endParaRPr lang="ru-RU"/>
        </a:p>
      </dgm:t>
    </dgm:pt>
    <dgm:pt modelId="{73D4F434-375E-478B-B3F3-40492B852E50}">
      <dgm:prSet phldrT="[Текст]" custT="1"/>
      <dgm:spPr/>
      <dgm:t>
        <a:bodyPr/>
        <a:lstStyle/>
        <a:p>
          <a:r>
            <a:rPr lang="ru-RU" sz="2000" b="1" dirty="0" smtClean="0"/>
            <a:t>Положительные эмоции</a:t>
          </a:r>
          <a:endParaRPr lang="ru-RU" sz="2000" b="1" dirty="0"/>
        </a:p>
      </dgm:t>
    </dgm:pt>
    <dgm:pt modelId="{20C4B70C-17C1-4753-8081-5112D3FC7D6D}" type="parTrans" cxnId="{D1907999-FD9A-4BF9-80F0-7A628D17A735}">
      <dgm:prSet/>
      <dgm:spPr/>
      <dgm:t>
        <a:bodyPr/>
        <a:lstStyle/>
        <a:p>
          <a:endParaRPr lang="ru-RU"/>
        </a:p>
      </dgm:t>
    </dgm:pt>
    <dgm:pt modelId="{893C0CC7-6FC5-468E-AF51-68FF865B0E46}" type="sibTrans" cxnId="{D1907999-FD9A-4BF9-80F0-7A628D17A735}">
      <dgm:prSet/>
      <dgm:spPr/>
      <dgm:t>
        <a:bodyPr/>
        <a:lstStyle/>
        <a:p>
          <a:endParaRPr lang="ru-RU"/>
        </a:p>
      </dgm:t>
    </dgm:pt>
    <dgm:pt modelId="{748C0899-8482-4415-8C1F-C3A15029BA3B}" type="pres">
      <dgm:prSet presAssocID="{504F6F9E-38CF-4F5A-A182-7D38BD9508B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0F85A7-E822-4CA4-86C7-EA8B5719B092}" type="pres">
      <dgm:prSet presAssocID="{BACA07A6-CF9A-491D-A084-34C5A3F5BECF}" presName="centerShape" presStyleLbl="node0" presStyleIdx="0" presStyleCnt="1" custScaleX="275094" custScaleY="201579" custLinFactNeighborX="1920" custLinFactNeighborY="4500"/>
      <dgm:spPr/>
      <dgm:t>
        <a:bodyPr/>
        <a:lstStyle/>
        <a:p>
          <a:endParaRPr lang="ru-RU"/>
        </a:p>
      </dgm:t>
    </dgm:pt>
    <dgm:pt modelId="{A1945051-085C-497D-ADBB-83A5F204BD87}" type="pres">
      <dgm:prSet presAssocID="{157E9011-C514-4507-9817-9D03E051F3C7}" presName="parTrans" presStyleLbl="sibTrans2D1" presStyleIdx="0" presStyleCnt="6" custLinFactNeighborX="1"/>
      <dgm:spPr/>
      <dgm:t>
        <a:bodyPr/>
        <a:lstStyle/>
        <a:p>
          <a:endParaRPr lang="ru-RU"/>
        </a:p>
      </dgm:t>
    </dgm:pt>
    <dgm:pt modelId="{9580FE71-AA62-4165-9318-D58B57271125}" type="pres">
      <dgm:prSet presAssocID="{157E9011-C514-4507-9817-9D03E051F3C7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0DC83F9D-1079-4091-83A6-6D22B152293C}" type="pres">
      <dgm:prSet presAssocID="{D1AD39CB-C16A-4A13-A21B-90B5AF4ADE90}" presName="node" presStyleLbl="node1" presStyleIdx="0" presStyleCnt="6" custScaleX="115210" custRadScaleRad="103599" custRadScaleInc="-6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89975-A091-4DA6-B433-656BC7F2C51B}" type="pres">
      <dgm:prSet presAssocID="{0D2FBAE3-0B6F-4D51-9226-EDF5F63B7745}" presName="parTrans" presStyleLbl="sibTrans2D1" presStyleIdx="1" presStyleCnt="6"/>
      <dgm:spPr/>
      <dgm:t>
        <a:bodyPr/>
        <a:lstStyle/>
        <a:p>
          <a:endParaRPr lang="ru-RU"/>
        </a:p>
      </dgm:t>
    </dgm:pt>
    <dgm:pt modelId="{477FA7A0-ABAF-4089-8AB9-EE783BEC08D6}" type="pres">
      <dgm:prSet presAssocID="{0D2FBAE3-0B6F-4D51-9226-EDF5F63B7745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B013815-357B-40F9-AF51-9EE708274AEC}" type="pres">
      <dgm:prSet presAssocID="{5BFF6921-27E4-4C98-AC22-194CA94E1D35}" presName="node" presStyleLbl="node1" presStyleIdx="1" presStyleCnt="6" custScaleX="120227" custScaleY="101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6C102-2D0D-47E9-AF90-B5E492848CC7}" type="pres">
      <dgm:prSet presAssocID="{E78A1716-20EA-42F5-85B6-F821141DFC84}" presName="parTrans" presStyleLbl="sibTrans2D1" presStyleIdx="2" presStyleCnt="6"/>
      <dgm:spPr/>
      <dgm:t>
        <a:bodyPr/>
        <a:lstStyle/>
        <a:p>
          <a:endParaRPr lang="ru-RU"/>
        </a:p>
      </dgm:t>
    </dgm:pt>
    <dgm:pt modelId="{94BBAE32-1C82-4502-8C94-DAC7C3F2E24A}" type="pres">
      <dgm:prSet presAssocID="{E78A1716-20EA-42F5-85B6-F821141DFC8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B3925EB-F1A3-4D1B-AF42-E55CA79D8715}" type="pres">
      <dgm:prSet presAssocID="{853022DF-B261-495A-9C8C-055CEB253A28}" presName="node" presStyleLbl="node1" presStyleIdx="2" presStyleCnt="6" custScaleX="144201" custRadScaleRad="110122" custRadScaleInc="7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21DD3C-3435-417D-A381-AAE9B9179CE8}" type="pres">
      <dgm:prSet presAssocID="{D04E7560-2CED-4D8D-AB72-DF32C443932B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A3ED731-129E-4B97-9BC2-7F326326A0C1}" type="pres">
      <dgm:prSet presAssocID="{D04E7560-2CED-4D8D-AB72-DF32C443932B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2AF00B4C-13C0-4C5A-B099-9BC4ED063809}" type="pres">
      <dgm:prSet presAssocID="{F1D45E8D-3B01-4FB8-8F6F-F90D6CA98FD0}" presName="node" presStyleLbl="node1" presStyleIdx="3" presStyleCnt="6" custScaleX="140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CE04F-B7EB-4D99-81EE-80D69B84203F}" type="pres">
      <dgm:prSet presAssocID="{4FC779BB-A345-4D37-BD35-88DCB73DD3B6}" presName="parTrans" presStyleLbl="sibTrans2D1" presStyleIdx="4" presStyleCnt="6"/>
      <dgm:spPr/>
      <dgm:t>
        <a:bodyPr/>
        <a:lstStyle/>
        <a:p>
          <a:endParaRPr lang="ru-RU"/>
        </a:p>
      </dgm:t>
    </dgm:pt>
    <dgm:pt modelId="{3256092D-01C2-4E25-9337-E5D3C6A705D7}" type="pres">
      <dgm:prSet presAssocID="{4FC779BB-A345-4D37-BD35-88DCB73DD3B6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4CE866D-A016-43DB-8124-FB7C7EA16C97}" type="pres">
      <dgm:prSet presAssocID="{97E324EC-4726-4A17-964B-D78BAF39521D}" presName="node" presStyleLbl="node1" presStyleIdx="4" presStyleCnt="6" custScaleX="143738" custRadScaleRad="111050" custRadScaleInc="-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C12C9-CB02-4A15-AAC9-E8B7020B2EA6}" type="pres">
      <dgm:prSet presAssocID="{20C4B70C-17C1-4753-8081-5112D3FC7D6D}" presName="parTrans" presStyleLbl="sibTrans2D1" presStyleIdx="5" presStyleCnt="6"/>
      <dgm:spPr/>
      <dgm:t>
        <a:bodyPr/>
        <a:lstStyle/>
        <a:p>
          <a:endParaRPr lang="ru-RU"/>
        </a:p>
      </dgm:t>
    </dgm:pt>
    <dgm:pt modelId="{8F1B0AA1-B49C-4019-8320-933FE96AA127}" type="pres">
      <dgm:prSet presAssocID="{20C4B70C-17C1-4753-8081-5112D3FC7D6D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8ECADDD3-3633-4FAF-AF8C-D341B817EF8E}" type="pres">
      <dgm:prSet presAssocID="{73D4F434-375E-478B-B3F3-40492B852E50}" presName="node" presStyleLbl="node1" presStyleIdx="5" presStyleCnt="6" custScaleX="138479" custRadScaleRad="100353" custRadScaleInc="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D2172-71D6-4719-A770-20041C97ADA4}" srcId="{BACA07A6-CF9A-491D-A084-34C5A3F5BECF}" destId="{853022DF-B261-495A-9C8C-055CEB253A28}" srcOrd="2" destOrd="0" parTransId="{E78A1716-20EA-42F5-85B6-F821141DFC84}" sibTransId="{0046DB02-52FF-488B-9A24-302019B3A650}"/>
    <dgm:cxn modelId="{93859122-2750-44EE-83CF-3B9F93CDF4A4}" type="presOf" srcId="{97E324EC-4726-4A17-964B-D78BAF39521D}" destId="{C4CE866D-A016-43DB-8124-FB7C7EA16C97}" srcOrd="0" destOrd="0" presId="urn:microsoft.com/office/officeart/2005/8/layout/radial5"/>
    <dgm:cxn modelId="{FF1EBE9C-C16D-480A-BB97-97D101ADB3E1}" srcId="{BACA07A6-CF9A-491D-A084-34C5A3F5BECF}" destId="{D1AD39CB-C16A-4A13-A21B-90B5AF4ADE90}" srcOrd="0" destOrd="0" parTransId="{157E9011-C514-4507-9817-9D03E051F3C7}" sibTransId="{3C055BCE-96AE-4AD2-8FDE-C63B063A7B51}"/>
    <dgm:cxn modelId="{41012424-1478-4428-931A-CB12F1E0E137}" type="presOf" srcId="{157E9011-C514-4507-9817-9D03E051F3C7}" destId="{A1945051-085C-497D-ADBB-83A5F204BD87}" srcOrd="0" destOrd="0" presId="urn:microsoft.com/office/officeart/2005/8/layout/radial5"/>
    <dgm:cxn modelId="{21CF1B0E-901B-4FCD-BFE1-B4171D27A02F}" type="presOf" srcId="{157E9011-C514-4507-9817-9D03E051F3C7}" destId="{9580FE71-AA62-4165-9318-D58B57271125}" srcOrd="1" destOrd="0" presId="urn:microsoft.com/office/officeart/2005/8/layout/radial5"/>
    <dgm:cxn modelId="{6661FB50-6CF9-479B-B664-C75B3F9D52A9}" srcId="{BACA07A6-CF9A-491D-A084-34C5A3F5BECF}" destId="{F1D45E8D-3B01-4FB8-8F6F-F90D6CA98FD0}" srcOrd="3" destOrd="0" parTransId="{D04E7560-2CED-4D8D-AB72-DF32C443932B}" sibTransId="{7C3E3A4F-15AD-4853-9CA5-F5FC67CBBC33}"/>
    <dgm:cxn modelId="{EC987971-BDAC-4922-8946-9FF012A0EBF6}" srcId="{504F6F9E-38CF-4F5A-A182-7D38BD9508BD}" destId="{BACA07A6-CF9A-491D-A084-34C5A3F5BECF}" srcOrd="0" destOrd="0" parTransId="{F3C38A3A-0A53-4D5E-96C1-5CC5E1BB6343}" sibTransId="{5888F475-E5B5-4DBD-AADD-D7D3CE4E84D5}"/>
    <dgm:cxn modelId="{71B1DB00-BEEF-4B2C-8BD3-950846EDB3A6}" type="presOf" srcId="{D04E7560-2CED-4D8D-AB72-DF32C443932B}" destId="{F021DD3C-3435-417D-A381-AAE9B9179CE8}" srcOrd="0" destOrd="0" presId="urn:microsoft.com/office/officeart/2005/8/layout/radial5"/>
    <dgm:cxn modelId="{970C4F7F-95D4-4824-AAEC-F4D4F545996C}" type="presOf" srcId="{853022DF-B261-495A-9C8C-055CEB253A28}" destId="{BB3925EB-F1A3-4D1B-AF42-E55CA79D8715}" srcOrd="0" destOrd="0" presId="urn:microsoft.com/office/officeart/2005/8/layout/radial5"/>
    <dgm:cxn modelId="{D1907999-FD9A-4BF9-80F0-7A628D17A735}" srcId="{BACA07A6-CF9A-491D-A084-34C5A3F5BECF}" destId="{73D4F434-375E-478B-B3F3-40492B852E50}" srcOrd="5" destOrd="0" parTransId="{20C4B70C-17C1-4753-8081-5112D3FC7D6D}" sibTransId="{893C0CC7-6FC5-468E-AF51-68FF865B0E46}"/>
    <dgm:cxn modelId="{D47D62D0-284D-4921-A6F1-4D48179899F7}" srcId="{BACA07A6-CF9A-491D-A084-34C5A3F5BECF}" destId="{5BFF6921-27E4-4C98-AC22-194CA94E1D35}" srcOrd="1" destOrd="0" parTransId="{0D2FBAE3-0B6F-4D51-9226-EDF5F63B7745}" sibTransId="{04856937-217A-4030-879B-97371812C857}"/>
    <dgm:cxn modelId="{CB30F93E-07B9-451C-B649-13913F026C05}" type="presOf" srcId="{D04E7560-2CED-4D8D-AB72-DF32C443932B}" destId="{7A3ED731-129E-4B97-9BC2-7F326326A0C1}" srcOrd="1" destOrd="0" presId="urn:microsoft.com/office/officeart/2005/8/layout/radial5"/>
    <dgm:cxn modelId="{CD058A72-AEA6-4B4A-BF1D-0D2117DFD0A5}" type="presOf" srcId="{0D2FBAE3-0B6F-4D51-9226-EDF5F63B7745}" destId="{C5989975-A091-4DA6-B433-656BC7F2C51B}" srcOrd="0" destOrd="0" presId="urn:microsoft.com/office/officeart/2005/8/layout/radial5"/>
    <dgm:cxn modelId="{B809B0DE-52A4-42BD-A09F-08B88CE738AA}" srcId="{BACA07A6-CF9A-491D-A084-34C5A3F5BECF}" destId="{97E324EC-4726-4A17-964B-D78BAF39521D}" srcOrd="4" destOrd="0" parTransId="{4FC779BB-A345-4D37-BD35-88DCB73DD3B6}" sibTransId="{915A6DC5-79EF-45AA-97C0-B72E80B7BE42}"/>
    <dgm:cxn modelId="{2635EDA1-E7D4-400E-9B0B-2C9F38DAA7FF}" type="presOf" srcId="{4FC779BB-A345-4D37-BD35-88DCB73DD3B6}" destId="{3256092D-01C2-4E25-9337-E5D3C6A705D7}" srcOrd="1" destOrd="0" presId="urn:microsoft.com/office/officeart/2005/8/layout/radial5"/>
    <dgm:cxn modelId="{E6C45EC4-7716-4460-A736-32FB079D5205}" type="presOf" srcId="{20C4B70C-17C1-4753-8081-5112D3FC7D6D}" destId="{8F1B0AA1-B49C-4019-8320-933FE96AA127}" srcOrd="1" destOrd="0" presId="urn:microsoft.com/office/officeart/2005/8/layout/radial5"/>
    <dgm:cxn modelId="{E65C8D94-5300-4AF7-90DE-BDE1C201A26B}" type="presOf" srcId="{5BFF6921-27E4-4C98-AC22-194CA94E1D35}" destId="{7B013815-357B-40F9-AF51-9EE708274AEC}" srcOrd="0" destOrd="0" presId="urn:microsoft.com/office/officeart/2005/8/layout/radial5"/>
    <dgm:cxn modelId="{FF96336C-A475-4A8A-A992-D9BE5C61A1CC}" type="presOf" srcId="{73D4F434-375E-478B-B3F3-40492B852E50}" destId="{8ECADDD3-3633-4FAF-AF8C-D341B817EF8E}" srcOrd="0" destOrd="0" presId="urn:microsoft.com/office/officeart/2005/8/layout/radial5"/>
    <dgm:cxn modelId="{2AEA2948-E1B4-4725-996F-3E4BB6ABB050}" type="presOf" srcId="{504F6F9E-38CF-4F5A-A182-7D38BD9508BD}" destId="{748C0899-8482-4415-8C1F-C3A15029BA3B}" srcOrd="0" destOrd="0" presId="urn:microsoft.com/office/officeart/2005/8/layout/radial5"/>
    <dgm:cxn modelId="{40736DD8-08C0-4BA2-AF71-DF62DB68601C}" type="presOf" srcId="{20C4B70C-17C1-4753-8081-5112D3FC7D6D}" destId="{95FC12C9-CB02-4A15-AAC9-E8B7020B2EA6}" srcOrd="0" destOrd="0" presId="urn:microsoft.com/office/officeart/2005/8/layout/radial5"/>
    <dgm:cxn modelId="{24DCF5EA-7413-4C2E-899B-F856C37E2D30}" type="presOf" srcId="{0D2FBAE3-0B6F-4D51-9226-EDF5F63B7745}" destId="{477FA7A0-ABAF-4089-8AB9-EE783BEC08D6}" srcOrd="1" destOrd="0" presId="urn:microsoft.com/office/officeart/2005/8/layout/radial5"/>
    <dgm:cxn modelId="{87EA5735-2FBD-4168-B658-2AAA6797EDC2}" type="presOf" srcId="{E78A1716-20EA-42F5-85B6-F821141DFC84}" destId="{94BBAE32-1C82-4502-8C94-DAC7C3F2E24A}" srcOrd="1" destOrd="0" presId="urn:microsoft.com/office/officeart/2005/8/layout/radial5"/>
    <dgm:cxn modelId="{CADBFD7A-2C91-41CB-8CB9-9229F90CB2D7}" type="presOf" srcId="{E78A1716-20EA-42F5-85B6-F821141DFC84}" destId="{DAA6C102-2D0D-47E9-AF90-B5E492848CC7}" srcOrd="0" destOrd="0" presId="urn:microsoft.com/office/officeart/2005/8/layout/radial5"/>
    <dgm:cxn modelId="{0CF4118B-ADBC-4267-9A04-13C2F9AC3E65}" type="presOf" srcId="{D1AD39CB-C16A-4A13-A21B-90B5AF4ADE90}" destId="{0DC83F9D-1079-4091-83A6-6D22B152293C}" srcOrd="0" destOrd="0" presId="urn:microsoft.com/office/officeart/2005/8/layout/radial5"/>
    <dgm:cxn modelId="{B6F31180-F852-4361-A353-FC9487A4CE25}" type="presOf" srcId="{BACA07A6-CF9A-491D-A084-34C5A3F5BECF}" destId="{300F85A7-E822-4CA4-86C7-EA8B5719B092}" srcOrd="0" destOrd="0" presId="urn:microsoft.com/office/officeart/2005/8/layout/radial5"/>
    <dgm:cxn modelId="{E5FEA5F1-D585-461A-8F83-E65AA5337F16}" type="presOf" srcId="{4FC779BB-A345-4D37-BD35-88DCB73DD3B6}" destId="{69ACE04F-B7EB-4D99-81EE-80D69B84203F}" srcOrd="0" destOrd="0" presId="urn:microsoft.com/office/officeart/2005/8/layout/radial5"/>
    <dgm:cxn modelId="{12EA4F0A-5EBA-4E03-BFE3-44010BC77995}" type="presOf" srcId="{F1D45E8D-3B01-4FB8-8F6F-F90D6CA98FD0}" destId="{2AF00B4C-13C0-4C5A-B099-9BC4ED063809}" srcOrd="0" destOrd="0" presId="urn:microsoft.com/office/officeart/2005/8/layout/radial5"/>
    <dgm:cxn modelId="{59E35466-E89D-4770-996D-CB2FA6B64DA5}" type="presParOf" srcId="{748C0899-8482-4415-8C1F-C3A15029BA3B}" destId="{300F85A7-E822-4CA4-86C7-EA8B5719B092}" srcOrd="0" destOrd="0" presId="urn:microsoft.com/office/officeart/2005/8/layout/radial5"/>
    <dgm:cxn modelId="{25DC8B38-C6F1-4B1A-B39A-454B9DD51DB9}" type="presParOf" srcId="{748C0899-8482-4415-8C1F-C3A15029BA3B}" destId="{A1945051-085C-497D-ADBB-83A5F204BD87}" srcOrd="1" destOrd="0" presId="urn:microsoft.com/office/officeart/2005/8/layout/radial5"/>
    <dgm:cxn modelId="{011ACB03-72BA-4638-BCE0-9C430DEF25E2}" type="presParOf" srcId="{A1945051-085C-497D-ADBB-83A5F204BD87}" destId="{9580FE71-AA62-4165-9318-D58B57271125}" srcOrd="0" destOrd="0" presId="urn:microsoft.com/office/officeart/2005/8/layout/radial5"/>
    <dgm:cxn modelId="{34D40B55-7DC3-4A32-B958-60B47E6CDB13}" type="presParOf" srcId="{748C0899-8482-4415-8C1F-C3A15029BA3B}" destId="{0DC83F9D-1079-4091-83A6-6D22B152293C}" srcOrd="2" destOrd="0" presId="urn:microsoft.com/office/officeart/2005/8/layout/radial5"/>
    <dgm:cxn modelId="{51A01376-7963-4AF1-84B8-23A24A0BDD68}" type="presParOf" srcId="{748C0899-8482-4415-8C1F-C3A15029BA3B}" destId="{C5989975-A091-4DA6-B433-656BC7F2C51B}" srcOrd="3" destOrd="0" presId="urn:microsoft.com/office/officeart/2005/8/layout/radial5"/>
    <dgm:cxn modelId="{442B20D8-F07E-4C5D-A668-4B5E37769C27}" type="presParOf" srcId="{C5989975-A091-4DA6-B433-656BC7F2C51B}" destId="{477FA7A0-ABAF-4089-8AB9-EE783BEC08D6}" srcOrd="0" destOrd="0" presId="urn:microsoft.com/office/officeart/2005/8/layout/radial5"/>
    <dgm:cxn modelId="{9C38E0A3-A411-4061-B39C-51F139ECE4E3}" type="presParOf" srcId="{748C0899-8482-4415-8C1F-C3A15029BA3B}" destId="{7B013815-357B-40F9-AF51-9EE708274AEC}" srcOrd="4" destOrd="0" presId="urn:microsoft.com/office/officeart/2005/8/layout/radial5"/>
    <dgm:cxn modelId="{34F888E4-0A5D-4E5F-9DB8-73698387622D}" type="presParOf" srcId="{748C0899-8482-4415-8C1F-C3A15029BA3B}" destId="{DAA6C102-2D0D-47E9-AF90-B5E492848CC7}" srcOrd="5" destOrd="0" presId="urn:microsoft.com/office/officeart/2005/8/layout/radial5"/>
    <dgm:cxn modelId="{31632847-47DD-4E81-82F0-1682DF512B49}" type="presParOf" srcId="{DAA6C102-2D0D-47E9-AF90-B5E492848CC7}" destId="{94BBAE32-1C82-4502-8C94-DAC7C3F2E24A}" srcOrd="0" destOrd="0" presId="urn:microsoft.com/office/officeart/2005/8/layout/radial5"/>
    <dgm:cxn modelId="{0908851D-63D8-4881-805F-95EC040434A1}" type="presParOf" srcId="{748C0899-8482-4415-8C1F-C3A15029BA3B}" destId="{BB3925EB-F1A3-4D1B-AF42-E55CA79D8715}" srcOrd="6" destOrd="0" presId="urn:microsoft.com/office/officeart/2005/8/layout/radial5"/>
    <dgm:cxn modelId="{C200A0BC-93CB-48FC-8D3F-BAE23032CEB0}" type="presParOf" srcId="{748C0899-8482-4415-8C1F-C3A15029BA3B}" destId="{F021DD3C-3435-417D-A381-AAE9B9179CE8}" srcOrd="7" destOrd="0" presId="urn:microsoft.com/office/officeart/2005/8/layout/radial5"/>
    <dgm:cxn modelId="{99E976AB-DCF8-4D3A-BDAE-D6B51C8B7555}" type="presParOf" srcId="{F021DD3C-3435-417D-A381-AAE9B9179CE8}" destId="{7A3ED731-129E-4B97-9BC2-7F326326A0C1}" srcOrd="0" destOrd="0" presId="urn:microsoft.com/office/officeart/2005/8/layout/radial5"/>
    <dgm:cxn modelId="{02890E5D-5044-4EC2-8002-3327BD11B300}" type="presParOf" srcId="{748C0899-8482-4415-8C1F-C3A15029BA3B}" destId="{2AF00B4C-13C0-4C5A-B099-9BC4ED063809}" srcOrd="8" destOrd="0" presId="urn:microsoft.com/office/officeart/2005/8/layout/radial5"/>
    <dgm:cxn modelId="{47581B2D-03A8-416F-854A-9A2793CBD837}" type="presParOf" srcId="{748C0899-8482-4415-8C1F-C3A15029BA3B}" destId="{69ACE04F-B7EB-4D99-81EE-80D69B84203F}" srcOrd="9" destOrd="0" presId="urn:microsoft.com/office/officeart/2005/8/layout/radial5"/>
    <dgm:cxn modelId="{D71F3150-6CFC-40FB-A8BC-9D37D7805C59}" type="presParOf" srcId="{69ACE04F-B7EB-4D99-81EE-80D69B84203F}" destId="{3256092D-01C2-4E25-9337-E5D3C6A705D7}" srcOrd="0" destOrd="0" presId="urn:microsoft.com/office/officeart/2005/8/layout/radial5"/>
    <dgm:cxn modelId="{263D53E8-69E3-42FB-9280-15DD594698CF}" type="presParOf" srcId="{748C0899-8482-4415-8C1F-C3A15029BA3B}" destId="{C4CE866D-A016-43DB-8124-FB7C7EA16C97}" srcOrd="10" destOrd="0" presId="urn:microsoft.com/office/officeart/2005/8/layout/radial5"/>
    <dgm:cxn modelId="{F15ACD15-D020-4EDC-843D-452A92FEBB3F}" type="presParOf" srcId="{748C0899-8482-4415-8C1F-C3A15029BA3B}" destId="{95FC12C9-CB02-4A15-AAC9-E8B7020B2EA6}" srcOrd="11" destOrd="0" presId="urn:microsoft.com/office/officeart/2005/8/layout/radial5"/>
    <dgm:cxn modelId="{95F4ED6B-492D-4AC3-8F27-873F3A1D9F64}" type="presParOf" srcId="{95FC12C9-CB02-4A15-AAC9-E8B7020B2EA6}" destId="{8F1B0AA1-B49C-4019-8320-933FE96AA127}" srcOrd="0" destOrd="0" presId="urn:microsoft.com/office/officeart/2005/8/layout/radial5"/>
    <dgm:cxn modelId="{6E575EED-FAC3-41C7-85B8-1D2E43EFEF04}" type="presParOf" srcId="{748C0899-8482-4415-8C1F-C3A15029BA3B}" destId="{8ECADDD3-3633-4FAF-AF8C-D341B817EF8E}" srcOrd="12" destOrd="0" presId="urn:microsoft.com/office/officeart/2005/8/layout/radial5"/>
  </dgm:cxnLst>
  <dgm:bg>
    <a:solidFill>
      <a:schemeClr val="accent4">
        <a:lumMod val="40000"/>
        <a:lumOff val="60000"/>
      </a:schemeClr>
    </a:solidFill>
  </dgm:bg>
  <dgm:whole>
    <a:ln>
      <a:solidFill>
        <a:schemeClr val="accent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9816C1-179E-46D7-BB45-3AAAFFF48051}" type="doc">
      <dgm:prSet loTypeId="urn:microsoft.com/office/officeart/2005/8/layout/target3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6A824F8-B52A-447B-888E-A0DD02CF9083}">
      <dgm:prSet phldrT="[Текст]"/>
      <dgm:spPr/>
      <dgm:t>
        <a:bodyPr/>
        <a:lstStyle/>
        <a:p>
          <a:r>
            <a:rPr lang="ru-RU" b="1" dirty="0" smtClean="0"/>
            <a:t>Умеренность</a:t>
          </a:r>
          <a:endParaRPr lang="ru-RU" b="1" dirty="0"/>
        </a:p>
      </dgm:t>
    </dgm:pt>
    <dgm:pt modelId="{2C7C9EF5-D4D8-4151-BD3E-A2BF12A2D988}" type="parTrans" cxnId="{1192735C-BC92-4364-BCCD-6DAE9E62247D}">
      <dgm:prSet/>
      <dgm:spPr/>
      <dgm:t>
        <a:bodyPr/>
        <a:lstStyle/>
        <a:p>
          <a:endParaRPr lang="ru-RU"/>
        </a:p>
      </dgm:t>
    </dgm:pt>
    <dgm:pt modelId="{E424E6A7-1BAE-402A-95A0-DF9CA254BE10}" type="sibTrans" cxnId="{1192735C-BC92-4364-BCCD-6DAE9E62247D}">
      <dgm:prSet/>
      <dgm:spPr/>
      <dgm:t>
        <a:bodyPr/>
        <a:lstStyle/>
        <a:p>
          <a:endParaRPr lang="ru-RU"/>
        </a:p>
      </dgm:t>
    </dgm:pt>
    <dgm:pt modelId="{97308171-F46B-4B13-B7F7-9D5A061E8B48}">
      <dgm:prSet phldrT="[Текст]"/>
      <dgm:spPr/>
      <dgm:t>
        <a:bodyPr/>
        <a:lstStyle/>
        <a:p>
          <a:r>
            <a:rPr lang="ru-RU" b="1" dirty="0" smtClean="0"/>
            <a:t>Своевременность</a:t>
          </a:r>
          <a:endParaRPr lang="ru-RU" b="1" dirty="0"/>
        </a:p>
      </dgm:t>
    </dgm:pt>
    <dgm:pt modelId="{D853B54C-DF4D-42C2-9ACA-F7EFC8E9E8A0}" type="parTrans" cxnId="{228134EA-17BA-4E00-995C-223A08F44D19}">
      <dgm:prSet/>
      <dgm:spPr/>
      <dgm:t>
        <a:bodyPr/>
        <a:lstStyle/>
        <a:p>
          <a:endParaRPr lang="ru-RU"/>
        </a:p>
      </dgm:t>
    </dgm:pt>
    <dgm:pt modelId="{2CE546B9-E96B-4A2A-B521-DC8CD10F2F47}" type="sibTrans" cxnId="{228134EA-17BA-4E00-995C-223A08F44D19}">
      <dgm:prSet/>
      <dgm:spPr/>
      <dgm:t>
        <a:bodyPr/>
        <a:lstStyle/>
        <a:p>
          <a:endParaRPr lang="ru-RU"/>
        </a:p>
      </dgm:t>
    </dgm:pt>
    <dgm:pt modelId="{A4DFF60E-59F8-4C8D-84E9-D3DDE39D6C33}">
      <dgm:prSet phldrT="[Текст]"/>
      <dgm:spPr/>
      <dgm:t>
        <a:bodyPr/>
        <a:lstStyle/>
        <a:p>
          <a:r>
            <a:rPr lang="ru-RU" b="1" dirty="0" smtClean="0"/>
            <a:t>Разнообразие</a:t>
          </a:r>
          <a:endParaRPr lang="ru-RU" b="1" dirty="0"/>
        </a:p>
      </dgm:t>
    </dgm:pt>
    <dgm:pt modelId="{E4E819FC-209B-4076-A979-A74A10C2F76A}" type="parTrans" cxnId="{17176705-0329-44AC-88DD-35ADF9222B74}">
      <dgm:prSet/>
      <dgm:spPr/>
      <dgm:t>
        <a:bodyPr/>
        <a:lstStyle/>
        <a:p>
          <a:endParaRPr lang="ru-RU"/>
        </a:p>
      </dgm:t>
    </dgm:pt>
    <dgm:pt modelId="{8ACE4782-64D9-43B6-BD7F-712E5375E7D6}" type="sibTrans" cxnId="{17176705-0329-44AC-88DD-35ADF9222B74}">
      <dgm:prSet/>
      <dgm:spPr/>
      <dgm:t>
        <a:bodyPr/>
        <a:lstStyle/>
        <a:p>
          <a:endParaRPr lang="ru-RU"/>
        </a:p>
      </dgm:t>
    </dgm:pt>
    <dgm:pt modelId="{CF409057-369E-45F5-A953-E5032410829F}" type="pres">
      <dgm:prSet presAssocID="{069816C1-179E-46D7-BB45-3AAAFFF4805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9C909-0499-4F7F-B501-A5F293A26D0B}" type="pres">
      <dgm:prSet presAssocID="{26A824F8-B52A-447B-888E-A0DD02CF9083}" presName="circle1" presStyleLbl="node1" presStyleIdx="0" presStyleCnt="3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FD155C94-A733-41FC-8591-A0CCA2F11024}" type="pres">
      <dgm:prSet presAssocID="{26A824F8-B52A-447B-888E-A0DD02CF9083}" presName="space" presStyleCnt="0"/>
      <dgm:spPr/>
      <dgm:t>
        <a:bodyPr/>
        <a:lstStyle/>
        <a:p>
          <a:endParaRPr lang="ru-RU"/>
        </a:p>
      </dgm:t>
    </dgm:pt>
    <dgm:pt modelId="{EBC1F858-4FA3-488C-8C38-CE360AF90C85}" type="pres">
      <dgm:prSet presAssocID="{26A824F8-B52A-447B-888E-A0DD02CF9083}" presName="rect1" presStyleLbl="alignAcc1" presStyleIdx="0" presStyleCnt="3"/>
      <dgm:spPr/>
      <dgm:t>
        <a:bodyPr/>
        <a:lstStyle/>
        <a:p>
          <a:endParaRPr lang="ru-RU"/>
        </a:p>
      </dgm:t>
    </dgm:pt>
    <dgm:pt modelId="{D48A7E22-7F58-45F7-898A-43599440D01D}" type="pres">
      <dgm:prSet presAssocID="{97308171-F46B-4B13-B7F7-9D5A061E8B48}" presName="vertSpace2" presStyleLbl="node1" presStyleIdx="0" presStyleCnt="3"/>
      <dgm:spPr/>
      <dgm:t>
        <a:bodyPr/>
        <a:lstStyle/>
        <a:p>
          <a:endParaRPr lang="ru-RU"/>
        </a:p>
      </dgm:t>
    </dgm:pt>
    <dgm:pt modelId="{3626FD27-3B88-4DC1-8270-E19ACAFB9278}" type="pres">
      <dgm:prSet presAssocID="{97308171-F46B-4B13-B7F7-9D5A061E8B48}" presName="circle2" presStyleLbl="node1" presStyleIdx="1" presStyleCnt="3"/>
      <dgm:spPr/>
      <dgm:t>
        <a:bodyPr/>
        <a:lstStyle/>
        <a:p>
          <a:endParaRPr lang="ru-RU"/>
        </a:p>
      </dgm:t>
    </dgm:pt>
    <dgm:pt modelId="{CBCB7BF3-DEBE-4CB4-B73C-B8D5B08D22E3}" type="pres">
      <dgm:prSet presAssocID="{97308171-F46B-4B13-B7F7-9D5A061E8B48}" presName="rect2" presStyleLbl="alignAcc1" presStyleIdx="1" presStyleCnt="3" custLinFactNeighborX="510" custLinFactNeighborY="3547"/>
      <dgm:spPr/>
      <dgm:t>
        <a:bodyPr/>
        <a:lstStyle/>
        <a:p>
          <a:endParaRPr lang="ru-RU"/>
        </a:p>
      </dgm:t>
    </dgm:pt>
    <dgm:pt modelId="{0E076DFF-5650-4AA1-B37A-2B068E460349}" type="pres">
      <dgm:prSet presAssocID="{A4DFF60E-59F8-4C8D-84E9-D3DDE39D6C33}" presName="vertSpace3" presStyleLbl="node1" presStyleIdx="1" presStyleCnt="3"/>
      <dgm:spPr/>
      <dgm:t>
        <a:bodyPr/>
        <a:lstStyle/>
        <a:p>
          <a:endParaRPr lang="ru-RU"/>
        </a:p>
      </dgm:t>
    </dgm:pt>
    <dgm:pt modelId="{84128E28-A1C8-4634-86BC-69C12306DF2D}" type="pres">
      <dgm:prSet presAssocID="{A4DFF60E-59F8-4C8D-84E9-D3DDE39D6C33}" presName="circle3" presStyleLbl="node1" presStyleIdx="2" presStyleCnt="3"/>
      <dgm:spPr/>
      <dgm:t>
        <a:bodyPr/>
        <a:lstStyle/>
        <a:p>
          <a:endParaRPr lang="ru-RU"/>
        </a:p>
      </dgm:t>
    </dgm:pt>
    <dgm:pt modelId="{E5EAA90B-14C4-4847-922A-9FA32180EBE6}" type="pres">
      <dgm:prSet presAssocID="{A4DFF60E-59F8-4C8D-84E9-D3DDE39D6C33}" presName="rect3" presStyleLbl="alignAcc1" presStyleIdx="2" presStyleCnt="3"/>
      <dgm:spPr/>
      <dgm:t>
        <a:bodyPr/>
        <a:lstStyle/>
        <a:p>
          <a:endParaRPr lang="ru-RU"/>
        </a:p>
      </dgm:t>
    </dgm:pt>
    <dgm:pt modelId="{ABC45628-8ACA-44ED-B7F3-F7CC5A5DC89D}" type="pres">
      <dgm:prSet presAssocID="{26A824F8-B52A-447B-888E-A0DD02CF908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BE619-F52A-4A3F-A9AB-D168288015ED}" type="pres">
      <dgm:prSet presAssocID="{97308171-F46B-4B13-B7F7-9D5A061E8B4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57141-0E80-47C2-8CEB-F6AE53A7059D}" type="pres">
      <dgm:prSet presAssocID="{A4DFF60E-59F8-4C8D-84E9-D3DDE39D6C3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5D2FEC-1CCC-47AF-BCA8-5F0B5434C350}" type="presOf" srcId="{069816C1-179E-46D7-BB45-3AAAFFF48051}" destId="{CF409057-369E-45F5-A953-E5032410829F}" srcOrd="0" destOrd="0" presId="urn:microsoft.com/office/officeart/2005/8/layout/target3"/>
    <dgm:cxn modelId="{17176705-0329-44AC-88DD-35ADF9222B74}" srcId="{069816C1-179E-46D7-BB45-3AAAFFF48051}" destId="{A4DFF60E-59F8-4C8D-84E9-D3DDE39D6C33}" srcOrd="2" destOrd="0" parTransId="{E4E819FC-209B-4076-A979-A74A10C2F76A}" sibTransId="{8ACE4782-64D9-43B6-BD7F-712E5375E7D6}"/>
    <dgm:cxn modelId="{1192735C-BC92-4364-BCCD-6DAE9E62247D}" srcId="{069816C1-179E-46D7-BB45-3AAAFFF48051}" destId="{26A824F8-B52A-447B-888E-A0DD02CF9083}" srcOrd="0" destOrd="0" parTransId="{2C7C9EF5-D4D8-4151-BD3E-A2BF12A2D988}" sibTransId="{E424E6A7-1BAE-402A-95A0-DF9CA254BE10}"/>
    <dgm:cxn modelId="{35AD79F3-67DB-4829-A099-ABF442419BFD}" type="presOf" srcId="{97308171-F46B-4B13-B7F7-9D5A061E8B48}" destId="{CBCB7BF3-DEBE-4CB4-B73C-B8D5B08D22E3}" srcOrd="0" destOrd="0" presId="urn:microsoft.com/office/officeart/2005/8/layout/target3"/>
    <dgm:cxn modelId="{477732FA-5067-48BF-AC10-592EE19345BF}" type="presOf" srcId="{26A824F8-B52A-447B-888E-A0DD02CF9083}" destId="{ABC45628-8ACA-44ED-B7F3-F7CC5A5DC89D}" srcOrd="1" destOrd="0" presId="urn:microsoft.com/office/officeart/2005/8/layout/target3"/>
    <dgm:cxn modelId="{E6661A2B-91F5-4E5F-94C3-B72002D36DEF}" type="presOf" srcId="{97308171-F46B-4B13-B7F7-9D5A061E8B48}" destId="{DE0BE619-F52A-4A3F-A9AB-D168288015ED}" srcOrd="1" destOrd="0" presId="urn:microsoft.com/office/officeart/2005/8/layout/target3"/>
    <dgm:cxn modelId="{BFFC26EB-4872-4068-9F9C-67777EA9F9BE}" type="presOf" srcId="{A4DFF60E-59F8-4C8D-84E9-D3DDE39D6C33}" destId="{E5EAA90B-14C4-4847-922A-9FA32180EBE6}" srcOrd="0" destOrd="0" presId="urn:microsoft.com/office/officeart/2005/8/layout/target3"/>
    <dgm:cxn modelId="{EC5E2518-B15C-450F-9B91-A4D745A40D57}" type="presOf" srcId="{A4DFF60E-59F8-4C8D-84E9-D3DDE39D6C33}" destId="{ED857141-0E80-47C2-8CEB-F6AE53A7059D}" srcOrd="1" destOrd="0" presId="urn:microsoft.com/office/officeart/2005/8/layout/target3"/>
    <dgm:cxn modelId="{228134EA-17BA-4E00-995C-223A08F44D19}" srcId="{069816C1-179E-46D7-BB45-3AAAFFF48051}" destId="{97308171-F46B-4B13-B7F7-9D5A061E8B48}" srcOrd="1" destOrd="0" parTransId="{D853B54C-DF4D-42C2-9ACA-F7EFC8E9E8A0}" sibTransId="{2CE546B9-E96B-4A2A-B521-DC8CD10F2F47}"/>
    <dgm:cxn modelId="{99D6EA08-0B89-405B-BD4C-FB6357B0242F}" type="presOf" srcId="{26A824F8-B52A-447B-888E-A0DD02CF9083}" destId="{EBC1F858-4FA3-488C-8C38-CE360AF90C85}" srcOrd="0" destOrd="0" presId="urn:microsoft.com/office/officeart/2005/8/layout/target3"/>
    <dgm:cxn modelId="{60909E5A-5625-457D-90A6-BB8148FAB36F}" type="presParOf" srcId="{CF409057-369E-45F5-A953-E5032410829F}" destId="{4E49C909-0499-4F7F-B501-A5F293A26D0B}" srcOrd="0" destOrd="0" presId="urn:microsoft.com/office/officeart/2005/8/layout/target3"/>
    <dgm:cxn modelId="{9A33A4AB-F1DF-4016-AE55-308AF45F2FE8}" type="presParOf" srcId="{CF409057-369E-45F5-A953-E5032410829F}" destId="{FD155C94-A733-41FC-8591-A0CCA2F11024}" srcOrd="1" destOrd="0" presId="urn:microsoft.com/office/officeart/2005/8/layout/target3"/>
    <dgm:cxn modelId="{568BA385-3942-4FA1-90C5-C9370CEAFA75}" type="presParOf" srcId="{CF409057-369E-45F5-A953-E5032410829F}" destId="{EBC1F858-4FA3-488C-8C38-CE360AF90C85}" srcOrd="2" destOrd="0" presId="urn:microsoft.com/office/officeart/2005/8/layout/target3"/>
    <dgm:cxn modelId="{0DF14FFE-61A7-4420-9109-6538F8A5F770}" type="presParOf" srcId="{CF409057-369E-45F5-A953-E5032410829F}" destId="{D48A7E22-7F58-45F7-898A-43599440D01D}" srcOrd="3" destOrd="0" presId="urn:microsoft.com/office/officeart/2005/8/layout/target3"/>
    <dgm:cxn modelId="{BF2A290A-0CA1-4F55-A24D-CD112C7A09E0}" type="presParOf" srcId="{CF409057-369E-45F5-A953-E5032410829F}" destId="{3626FD27-3B88-4DC1-8270-E19ACAFB9278}" srcOrd="4" destOrd="0" presId="urn:microsoft.com/office/officeart/2005/8/layout/target3"/>
    <dgm:cxn modelId="{EA37CA4B-E959-4840-9652-3AA85CC2208F}" type="presParOf" srcId="{CF409057-369E-45F5-A953-E5032410829F}" destId="{CBCB7BF3-DEBE-4CB4-B73C-B8D5B08D22E3}" srcOrd="5" destOrd="0" presId="urn:microsoft.com/office/officeart/2005/8/layout/target3"/>
    <dgm:cxn modelId="{DAAE4490-39CE-4A48-BE6B-6584115D9194}" type="presParOf" srcId="{CF409057-369E-45F5-A953-E5032410829F}" destId="{0E076DFF-5650-4AA1-B37A-2B068E460349}" srcOrd="6" destOrd="0" presId="urn:microsoft.com/office/officeart/2005/8/layout/target3"/>
    <dgm:cxn modelId="{A81FD728-B18D-4E6C-AFF4-746D088E973E}" type="presParOf" srcId="{CF409057-369E-45F5-A953-E5032410829F}" destId="{84128E28-A1C8-4634-86BC-69C12306DF2D}" srcOrd="7" destOrd="0" presId="urn:microsoft.com/office/officeart/2005/8/layout/target3"/>
    <dgm:cxn modelId="{C9753628-4459-4F00-B31E-3DE86B38A1DE}" type="presParOf" srcId="{CF409057-369E-45F5-A953-E5032410829F}" destId="{E5EAA90B-14C4-4847-922A-9FA32180EBE6}" srcOrd="8" destOrd="0" presId="urn:microsoft.com/office/officeart/2005/8/layout/target3"/>
    <dgm:cxn modelId="{A2B46A7C-3D6C-4E1B-87DD-1D5678FE8C45}" type="presParOf" srcId="{CF409057-369E-45F5-A953-E5032410829F}" destId="{ABC45628-8ACA-44ED-B7F3-F7CC5A5DC89D}" srcOrd="9" destOrd="0" presId="urn:microsoft.com/office/officeart/2005/8/layout/target3"/>
    <dgm:cxn modelId="{78D463E0-BBB7-4CA3-AF6D-6ED68E721BEB}" type="presParOf" srcId="{CF409057-369E-45F5-A953-E5032410829F}" destId="{DE0BE619-F52A-4A3F-A9AB-D168288015ED}" srcOrd="10" destOrd="0" presId="urn:microsoft.com/office/officeart/2005/8/layout/target3"/>
    <dgm:cxn modelId="{829429EB-8601-4663-B2B0-C08FBAE592EC}" type="presParOf" srcId="{CF409057-369E-45F5-A953-E5032410829F}" destId="{ED857141-0E80-47C2-8CEB-F6AE53A7059D}" srcOrd="11" destOrd="0" presId="urn:microsoft.com/office/officeart/2005/8/layout/target3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27C040-A3F2-4D30-8054-BA8EF987C8E3}" type="doc">
      <dgm:prSet loTypeId="urn:microsoft.com/office/officeart/2008/layout/PictureStrips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9BE6036-83E1-4020-92F6-CEA19D29BF20}">
      <dgm:prSet phldrT="[Текст]" custT="1"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800" b="1" i="1" dirty="0" smtClean="0"/>
            <a:t>                 Завтрак</a:t>
          </a:r>
          <a:endParaRPr lang="ru-RU" sz="2800" b="1" i="1" dirty="0"/>
        </a:p>
      </dgm:t>
    </dgm:pt>
    <dgm:pt modelId="{877931E8-CF6D-4291-8215-23D4DD38E6C8}" type="parTrans" cxnId="{95D484A6-F032-4F0E-A7B5-31D54A5FDD63}">
      <dgm:prSet/>
      <dgm:spPr/>
      <dgm:t>
        <a:bodyPr/>
        <a:lstStyle/>
        <a:p>
          <a:endParaRPr lang="ru-RU"/>
        </a:p>
      </dgm:t>
    </dgm:pt>
    <dgm:pt modelId="{187D7911-E44F-4D94-8A96-ECB71CB1AE0C}" type="sibTrans" cxnId="{95D484A6-F032-4F0E-A7B5-31D54A5FDD63}">
      <dgm:prSet/>
      <dgm:spPr/>
      <dgm:t>
        <a:bodyPr/>
        <a:lstStyle/>
        <a:p>
          <a:endParaRPr lang="ru-RU"/>
        </a:p>
      </dgm:t>
    </dgm:pt>
    <dgm:pt modelId="{9BFA0396-8B3B-4F1F-B35E-C75B1BDFCFED}">
      <dgm:prSet phldrT="[Текст]" custT="1"/>
      <dgm:spPr>
        <a:effectLst>
          <a:glow rad="1397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400" b="1" i="1" dirty="0" smtClean="0"/>
            <a:t>                                  Обед</a:t>
          </a:r>
          <a:endParaRPr lang="ru-RU" sz="2400" b="1" i="1" dirty="0"/>
        </a:p>
      </dgm:t>
    </dgm:pt>
    <dgm:pt modelId="{97B58390-AC49-45F7-8256-C1FAC956C26D}" type="parTrans" cxnId="{4A1E201F-8275-4E5A-935C-EB63C827D1F4}">
      <dgm:prSet/>
      <dgm:spPr/>
      <dgm:t>
        <a:bodyPr/>
        <a:lstStyle/>
        <a:p>
          <a:endParaRPr lang="ru-RU"/>
        </a:p>
      </dgm:t>
    </dgm:pt>
    <dgm:pt modelId="{CD7DC4D5-92A8-47DD-B839-46E3ED94B09A}" type="sibTrans" cxnId="{4A1E201F-8275-4E5A-935C-EB63C827D1F4}">
      <dgm:prSet/>
      <dgm:spPr/>
      <dgm:t>
        <a:bodyPr/>
        <a:lstStyle/>
        <a:p>
          <a:endParaRPr lang="ru-RU"/>
        </a:p>
      </dgm:t>
    </dgm:pt>
    <dgm:pt modelId="{9C661454-0D2A-4109-8626-3A3C149BD4FA}">
      <dgm:prSet phldrT="[Текст]" custT="1"/>
      <dgm:spPr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800" b="1" i="1" dirty="0" smtClean="0"/>
            <a:t>                  Полдник</a:t>
          </a:r>
          <a:endParaRPr lang="ru-RU" sz="2800" b="1" i="1" dirty="0"/>
        </a:p>
      </dgm:t>
    </dgm:pt>
    <dgm:pt modelId="{BF686072-D9CF-4E58-8329-3504ED5E7565}" type="parTrans" cxnId="{C4A77AA5-A68F-456E-8560-205CFF5D3283}">
      <dgm:prSet/>
      <dgm:spPr/>
      <dgm:t>
        <a:bodyPr/>
        <a:lstStyle/>
        <a:p>
          <a:endParaRPr lang="ru-RU"/>
        </a:p>
      </dgm:t>
    </dgm:pt>
    <dgm:pt modelId="{2ADAF0A5-D825-43C8-8044-3325F1F7189A}" type="sibTrans" cxnId="{C4A77AA5-A68F-456E-8560-205CFF5D3283}">
      <dgm:prSet/>
      <dgm:spPr/>
      <dgm:t>
        <a:bodyPr/>
        <a:lstStyle/>
        <a:p>
          <a:endParaRPr lang="ru-RU"/>
        </a:p>
      </dgm:t>
    </dgm:pt>
    <dgm:pt modelId="{4BFF267D-60CC-4FB4-955D-89A38A5DE1FC}">
      <dgm:prSet phldrT="[Текст]" custT="1"/>
      <dgm:spPr>
        <a:effectLst>
          <a:glow rad="139700">
            <a:srgbClr val="7030A0">
              <a:alpha val="40000"/>
            </a:srgbClr>
          </a:glow>
        </a:effectLst>
      </dgm:spPr>
      <dgm:t>
        <a:bodyPr/>
        <a:lstStyle/>
        <a:p>
          <a:r>
            <a:rPr lang="ru-RU" sz="2400" b="1" i="1" dirty="0" smtClean="0"/>
            <a:t>                               Ужин</a:t>
          </a:r>
          <a:endParaRPr lang="ru-RU" sz="2400" b="1" i="1" dirty="0"/>
        </a:p>
      </dgm:t>
    </dgm:pt>
    <dgm:pt modelId="{94396AE6-4DC9-4565-BE0D-5B4DADBB0631}" type="parTrans" cxnId="{FCCC41F7-4DE5-4230-816F-02B2146EE75B}">
      <dgm:prSet/>
      <dgm:spPr/>
      <dgm:t>
        <a:bodyPr/>
        <a:lstStyle/>
        <a:p>
          <a:endParaRPr lang="ru-RU"/>
        </a:p>
      </dgm:t>
    </dgm:pt>
    <dgm:pt modelId="{6E5A9854-E53E-47EA-BE29-0D84FE113D2F}" type="sibTrans" cxnId="{FCCC41F7-4DE5-4230-816F-02B2146EE75B}">
      <dgm:prSet/>
      <dgm:spPr/>
      <dgm:t>
        <a:bodyPr/>
        <a:lstStyle/>
        <a:p>
          <a:endParaRPr lang="ru-RU"/>
        </a:p>
      </dgm:t>
    </dgm:pt>
    <dgm:pt modelId="{39AAE863-5A5C-4C63-B6A2-5E465A2E7337}" type="pres">
      <dgm:prSet presAssocID="{D627C040-A3F2-4D30-8054-BA8EF987C8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C0117-EF69-48DC-9062-41599A80612C}" type="pres">
      <dgm:prSet presAssocID="{E9BE6036-83E1-4020-92F6-CEA19D29BF20}" presName="composite" presStyleCnt="0"/>
      <dgm:spPr/>
      <dgm:t>
        <a:bodyPr/>
        <a:lstStyle/>
        <a:p>
          <a:endParaRPr lang="ru-RU"/>
        </a:p>
      </dgm:t>
    </dgm:pt>
    <dgm:pt modelId="{D150F2FB-69CA-4B6C-8AB2-DA4B7C795E8E}" type="pres">
      <dgm:prSet presAssocID="{E9BE6036-83E1-4020-92F6-CEA19D29BF20}" presName="rect1" presStyleLbl="tr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B6444-42E1-469E-B902-8D0DC0D44084}" type="pres">
      <dgm:prSet presAssocID="{E9BE6036-83E1-4020-92F6-CEA19D29BF20}" presName="rect2" presStyleLbl="fgImgPlace1" presStyleIdx="0" presStyleCnt="4" custScaleX="165696" custLinFactNeighborX="32752" custLinFactNeighborY="481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6FD161C3-BBBF-47E4-BD5B-4FC6F097DDC7}" type="pres">
      <dgm:prSet presAssocID="{187D7911-E44F-4D94-8A96-ECB71CB1AE0C}" presName="sibTrans" presStyleCnt="0"/>
      <dgm:spPr/>
      <dgm:t>
        <a:bodyPr/>
        <a:lstStyle/>
        <a:p>
          <a:endParaRPr lang="ru-RU"/>
        </a:p>
      </dgm:t>
    </dgm:pt>
    <dgm:pt modelId="{43BFA8B2-161D-46A6-BD5E-BA7639FC50D1}" type="pres">
      <dgm:prSet presAssocID="{9BFA0396-8B3B-4F1F-B35E-C75B1BDFCFED}" presName="composite" presStyleCnt="0"/>
      <dgm:spPr/>
      <dgm:t>
        <a:bodyPr/>
        <a:lstStyle/>
        <a:p>
          <a:endParaRPr lang="ru-RU"/>
        </a:p>
      </dgm:t>
    </dgm:pt>
    <dgm:pt modelId="{36D83D69-31C0-46C1-94F0-2F2E1525F0EC}" type="pres">
      <dgm:prSet presAssocID="{9BFA0396-8B3B-4F1F-B35E-C75B1BDFCFED}" presName="rect1" presStyleLbl="tr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088A7-7723-4AA9-9FE7-14F586E6E070}" type="pres">
      <dgm:prSet presAssocID="{9BFA0396-8B3B-4F1F-B35E-C75B1BDFCFED}" presName="rect2" presStyleLbl="fgImgPlace1" presStyleIdx="1" presStyleCnt="4" custScaleX="201440" custLinFactNeighborX="49985" custLinFactNeighborY="926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06F42849-A170-46DC-9A3E-326253B14B77}" type="pres">
      <dgm:prSet presAssocID="{CD7DC4D5-92A8-47DD-B839-46E3ED94B09A}" presName="sibTrans" presStyleCnt="0"/>
      <dgm:spPr/>
      <dgm:t>
        <a:bodyPr/>
        <a:lstStyle/>
        <a:p>
          <a:endParaRPr lang="ru-RU"/>
        </a:p>
      </dgm:t>
    </dgm:pt>
    <dgm:pt modelId="{81A4C1CC-8C63-4145-9F97-20C1E328C23E}" type="pres">
      <dgm:prSet presAssocID="{9C661454-0D2A-4109-8626-3A3C149BD4FA}" presName="composite" presStyleCnt="0"/>
      <dgm:spPr/>
      <dgm:t>
        <a:bodyPr/>
        <a:lstStyle/>
        <a:p>
          <a:endParaRPr lang="ru-RU"/>
        </a:p>
      </dgm:t>
    </dgm:pt>
    <dgm:pt modelId="{8E4C6655-0C7A-459B-BA97-C03EAC3CBD55}" type="pres">
      <dgm:prSet presAssocID="{9C661454-0D2A-4109-8626-3A3C149BD4FA}" presName="rect1" presStyleLbl="tr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F5D14-3E75-4C98-92BC-F160BEC0EA14}" type="pres">
      <dgm:prSet presAssocID="{9C661454-0D2A-4109-8626-3A3C149BD4FA}" presName="rect2" presStyleLbl="fgImgPlace1" presStyleIdx="2" presStyleCnt="4" custScaleX="202913" custLinFactNeighborX="68667" custLinFactNeighborY="876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E865B30A-204E-42D3-9EE0-AEA8C08D4F8D}" type="pres">
      <dgm:prSet presAssocID="{2ADAF0A5-D825-43C8-8044-3325F1F7189A}" presName="sibTrans" presStyleCnt="0"/>
      <dgm:spPr/>
      <dgm:t>
        <a:bodyPr/>
        <a:lstStyle/>
        <a:p>
          <a:endParaRPr lang="ru-RU"/>
        </a:p>
      </dgm:t>
    </dgm:pt>
    <dgm:pt modelId="{880FC257-89FF-4103-A86F-A2C5022F2FC9}" type="pres">
      <dgm:prSet presAssocID="{4BFF267D-60CC-4FB4-955D-89A38A5DE1FC}" presName="composite" presStyleCnt="0"/>
      <dgm:spPr/>
      <dgm:t>
        <a:bodyPr/>
        <a:lstStyle/>
        <a:p>
          <a:endParaRPr lang="ru-RU"/>
        </a:p>
      </dgm:t>
    </dgm:pt>
    <dgm:pt modelId="{19C7D6C9-096B-45F8-829B-4CB1AA7A90B3}" type="pres">
      <dgm:prSet presAssocID="{4BFF267D-60CC-4FB4-955D-89A38A5DE1FC}" presName="rect1" presStyleLbl="tr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C4AE1-5390-41F8-9E47-F3B4AE4FF735}" type="pres">
      <dgm:prSet presAssocID="{4BFF267D-60CC-4FB4-955D-89A38A5DE1FC}" presName="rect2" presStyleLbl="fgImgPlace1" presStyleIdx="3" presStyleCnt="4" custScaleX="178179" custScaleY="89518" custLinFactNeighborX="71108" custLinFactNeighborY="1345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</dgm:spPr>
      <dgm:t>
        <a:bodyPr/>
        <a:lstStyle/>
        <a:p>
          <a:endParaRPr lang="ru-RU"/>
        </a:p>
      </dgm:t>
    </dgm:pt>
  </dgm:ptLst>
  <dgm:cxnLst>
    <dgm:cxn modelId="{4A1E201F-8275-4E5A-935C-EB63C827D1F4}" srcId="{D627C040-A3F2-4D30-8054-BA8EF987C8E3}" destId="{9BFA0396-8B3B-4F1F-B35E-C75B1BDFCFED}" srcOrd="1" destOrd="0" parTransId="{97B58390-AC49-45F7-8256-C1FAC956C26D}" sibTransId="{CD7DC4D5-92A8-47DD-B839-46E3ED94B09A}"/>
    <dgm:cxn modelId="{FCCC41F7-4DE5-4230-816F-02B2146EE75B}" srcId="{D627C040-A3F2-4D30-8054-BA8EF987C8E3}" destId="{4BFF267D-60CC-4FB4-955D-89A38A5DE1FC}" srcOrd="3" destOrd="0" parTransId="{94396AE6-4DC9-4565-BE0D-5B4DADBB0631}" sibTransId="{6E5A9854-E53E-47EA-BE29-0D84FE113D2F}"/>
    <dgm:cxn modelId="{95D484A6-F032-4F0E-A7B5-31D54A5FDD63}" srcId="{D627C040-A3F2-4D30-8054-BA8EF987C8E3}" destId="{E9BE6036-83E1-4020-92F6-CEA19D29BF20}" srcOrd="0" destOrd="0" parTransId="{877931E8-CF6D-4291-8215-23D4DD38E6C8}" sibTransId="{187D7911-E44F-4D94-8A96-ECB71CB1AE0C}"/>
    <dgm:cxn modelId="{FAD34B7B-ED7A-4D08-AC9F-87E50B3CB9E1}" type="presOf" srcId="{9BFA0396-8B3B-4F1F-B35E-C75B1BDFCFED}" destId="{36D83D69-31C0-46C1-94F0-2F2E1525F0EC}" srcOrd="0" destOrd="0" presId="urn:microsoft.com/office/officeart/2008/layout/PictureStrips"/>
    <dgm:cxn modelId="{1D7CA819-7027-4ED3-AC92-33C1D13758E3}" type="presOf" srcId="{9C661454-0D2A-4109-8626-3A3C149BD4FA}" destId="{8E4C6655-0C7A-459B-BA97-C03EAC3CBD55}" srcOrd="0" destOrd="0" presId="urn:microsoft.com/office/officeart/2008/layout/PictureStrips"/>
    <dgm:cxn modelId="{C2043AFF-FFDB-4785-88D5-778C453C287C}" type="presOf" srcId="{E9BE6036-83E1-4020-92F6-CEA19D29BF20}" destId="{D150F2FB-69CA-4B6C-8AB2-DA4B7C795E8E}" srcOrd="0" destOrd="0" presId="urn:microsoft.com/office/officeart/2008/layout/PictureStrips"/>
    <dgm:cxn modelId="{C4A77AA5-A68F-456E-8560-205CFF5D3283}" srcId="{D627C040-A3F2-4D30-8054-BA8EF987C8E3}" destId="{9C661454-0D2A-4109-8626-3A3C149BD4FA}" srcOrd="2" destOrd="0" parTransId="{BF686072-D9CF-4E58-8329-3504ED5E7565}" sibTransId="{2ADAF0A5-D825-43C8-8044-3325F1F7189A}"/>
    <dgm:cxn modelId="{F6426E0B-0515-4509-A669-A7B897D6BA8E}" type="presOf" srcId="{4BFF267D-60CC-4FB4-955D-89A38A5DE1FC}" destId="{19C7D6C9-096B-45F8-829B-4CB1AA7A90B3}" srcOrd="0" destOrd="0" presId="urn:microsoft.com/office/officeart/2008/layout/PictureStrips"/>
    <dgm:cxn modelId="{FB93036E-C389-4110-9834-32AF608C4324}" type="presOf" srcId="{D627C040-A3F2-4D30-8054-BA8EF987C8E3}" destId="{39AAE863-5A5C-4C63-B6A2-5E465A2E7337}" srcOrd="0" destOrd="0" presId="urn:microsoft.com/office/officeart/2008/layout/PictureStrips"/>
    <dgm:cxn modelId="{F803CA18-B1C1-4382-AD7B-2DBD7EB0025D}" type="presParOf" srcId="{39AAE863-5A5C-4C63-B6A2-5E465A2E7337}" destId="{36FC0117-EF69-48DC-9062-41599A80612C}" srcOrd="0" destOrd="0" presId="urn:microsoft.com/office/officeart/2008/layout/PictureStrips"/>
    <dgm:cxn modelId="{8FF5DB2D-9EEC-4BBA-8D7A-14B23E24D86F}" type="presParOf" srcId="{36FC0117-EF69-48DC-9062-41599A80612C}" destId="{D150F2FB-69CA-4B6C-8AB2-DA4B7C795E8E}" srcOrd="0" destOrd="0" presId="urn:microsoft.com/office/officeart/2008/layout/PictureStrips"/>
    <dgm:cxn modelId="{AD845809-4FE9-4B12-B26A-12914339887C}" type="presParOf" srcId="{36FC0117-EF69-48DC-9062-41599A80612C}" destId="{EF9B6444-42E1-469E-B902-8D0DC0D44084}" srcOrd="1" destOrd="0" presId="urn:microsoft.com/office/officeart/2008/layout/PictureStrips"/>
    <dgm:cxn modelId="{99D8CD62-8D69-402C-9EF7-C18E5D8E232B}" type="presParOf" srcId="{39AAE863-5A5C-4C63-B6A2-5E465A2E7337}" destId="{6FD161C3-BBBF-47E4-BD5B-4FC6F097DDC7}" srcOrd="1" destOrd="0" presId="urn:microsoft.com/office/officeart/2008/layout/PictureStrips"/>
    <dgm:cxn modelId="{72B05BC3-67AD-463D-A0E5-DD7C93F5D508}" type="presParOf" srcId="{39AAE863-5A5C-4C63-B6A2-5E465A2E7337}" destId="{43BFA8B2-161D-46A6-BD5E-BA7639FC50D1}" srcOrd="2" destOrd="0" presId="urn:microsoft.com/office/officeart/2008/layout/PictureStrips"/>
    <dgm:cxn modelId="{D9396F66-DECE-4135-A9D3-4F60D66DB551}" type="presParOf" srcId="{43BFA8B2-161D-46A6-BD5E-BA7639FC50D1}" destId="{36D83D69-31C0-46C1-94F0-2F2E1525F0EC}" srcOrd="0" destOrd="0" presId="urn:microsoft.com/office/officeart/2008/layout/PictureStrips"/>
    <dgm:cxn modelId="{AFBEF73C-F599-410C-BE07-C100D8E7A3D1}" type="presParOf" srcId="{43BFA8B2-161D-46A6-BD5E-BA7639FC50D1}" destId="{AAD088A7-7723-4AA9-9FE7-14F586E6E070}" srcOrd="1" destOrd="0" presId="urn:microsoft.com/office/officeart/2008/layout/PictureStrips"/>
    <dgm:cxn modelId="{7FC8793C-B9B5-49CF-9B58-A3509E113E2C}" type="presParOf" srcId="{39AAE863-5A5C-4C63-B6A2-5E465A2E7337}" destId="{06F42849-A170-46DC-9A3E-326253B14B77}" srcOrd="3" destOrd="0" presId="urn:microsoft.com/office/officeart/2008/layout/PictureStrips"/>
    <dgm:cxn modelId="{A73FB534-83BE-4105-B68C-C1D448F0D0E1}" type="presParOf" srcId="{39AAE863-5A5C-4C63-B6A2-5E465A2E7337}" destId="{81A4C1CC-8C63-4145-9F97-20C1E328C23E}" srcOrd="4" destOrd="0" presId="urn:microsoft.com/office/officeart/2008/layout/PictureStrips"/>
    <dgm:cxn modelId="{CF166D82-7633-4B49-861E-492922459146}" type="presParOf" srcId="{81A4C1CC-8C63-4145-9F97-20C1E328C23E}" destId="{8E4C6655-0C7A-459B-BA97-C03EAC3CBD55}" srcOrd="0" destOrd="0" presId="urn:microsoft.com/office/officeart/2008/layout/PictureStrips"/>
    <dgm:cxn modelId="{BCC81528-4C64-4AEE-A901-1782020C3CBE}" type="presParOf" srcId="{81A4C1CC-8C63-4145-9F97-20C1E328C23E}" destId="{4AFF5D14-3E75-4C98-92BC-F160BEC0EA14}" srcOrd="1" destOrd="0" presId="urn:microsoft.com/office/officeart/2008/layout/PictureStrips"/>
    <dgm:cxn modelId="{3D4C3EB0-70F6-477A-B82D-211E4DA91367}" type="presParOf" srcId="{39AAE863-5A5C-4C63-B6A2-5E465A2E7337}" destId="{E865B30A-204E-42D3-9EE0-AEA8C08D4F8D}" srcOrd="5" destOrd="0" presId="urn:microsoft.com/office/officeart/2008/layout/PictureStrips"/>
    <dgm:cxn modelId="{62FEBF58-B699-40AE-B647-9202116E40F8}" type="presParOf" srcId="{39AAE863-5A5C-4C63-B6A2-5E465A2E7337}" destId="{880FC257-89FF-4103-A86F-A2C5022F2FC9}" srcOrd="6" destOrd="0" presId="urn:microsoft.com/office/officeart/2008/layout/PictureStrips"/>
    <dgm:cxn modelId="{2B7E0DCC-DB6E-4C98-AE2B-8D412D7B657F}" type="presParOf" srcId="{880FC257-89FF-4103-A86F-A2C5022F2FC9}" destId="{19C7D6C9-096B-45F8-829B-4CB1AA7A90B3}" srcOrd="0" destOrd="0" presId="urn:microsoft.com/office/officeart/2008/layout/PictureStrips"/>
    <dgm:cxn modelId="{94A7AACD-E94E-4AE9-B072-A28B4BF91F50}" type="presParOf" srcId="{880FC257-89FF-4103-A86F-A2C5022F2FC9}" destId="{A50C4AE1-5390-41F8-9E47-F3B4AE4FF73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F85A7-E822-4CA4-86C7-EA8B5719B092}">
      <dsp:nvSpPr>
        <dsp:cNvPr id="0" name=""/>
        <dsp:cNvSpPr/>
      </dsp:nvSpPr>
      <dsp:spPr>
        <a:xfrm>
          <a:off x="2190883" y="1700809"/>
          <a:ext cx="4578502" cy="33549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Здоровый образ жизни</a:t>
          </a:r>
          <a:endParaRPr lang="ru-RU" sz="4000" b="1" kern="1200" dirty="0"/>
        </a:p>
      </dsp:txBody>
      <dsp:txXfrm>
        <a:off x="2861389" y="2192132"/>
        <a:ext cx="3237490" cy="2372316"/>
      </dsp:txXfrm>
    </dsp:sp>
    <dsp:sp modelId="{A1945051-085C-497D-ADBB-83A5F204BD87}">
      <dsp:nvSpPr>
        <dsp:cNvPr id="0" name=""/>
        <dsp:cNvSpPr/>
      </dsp:nvSpPr>
      <dsp:spPr>
        <a:xfrm rot="15968247">
          <a:off x="4355099" y="1400548"/>
          <a:ext cx="21217" cy="565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4358496" y="1516898"/>
        <a:ext cx="14852" cy="339525"/>
      </dsp:txXfrm>
    </dsp:sp>
    <dsp:sp modelId="{0DC83F9D-1079-4091-83A6-6D22B152293C}">
      <dsp:nvSpPr>
        <dsp:cNvPr id="0" name=""/>
        <dsp:cNvSpPr/>
      </dsp:nvSpPr>
      <dsp:spPr>
        <a:xfrm>
          <a:off x="3349486" y="0"/>
          <a:ext cx="1917487" cy="166434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Отказ от вредных привычек</a:t>
          </a:r>
          <a:endParaRPr lang="ru-RU" sz="2000" b="1" kern="1200" dirty="0"/>
        </a:p>
      </dsp:txBody>
      <dsp:txXfrm>
        <a:off x="3630295" y="243737"/>
        <a:ext cx="1355869" cy="1176867"/>
      </dsp:txXfrm>
    </dsp:sp>
    <dsp:sp modelId="{C5989975-A091-4DA6-B433-656BC7F2C51B}">
      <dsp:nvSpPr>
        <dsp:cNvPr id="0" name=""/>
        <dsp:cNvSpPr/>
      </dsp:nvSpPr>
      <dsp:spPr>
        <a:xfrm rot="8670935">
          <a:off x="5736589" y="2089607"/>
          <a:ext cx="308718" cy="565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971081"/>
            <a:satOff val="-10656"/>
            <a:lumOff val="-39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5820603" y="2175901"/>
        <a:ext cx="216103" cy="339525"/>
      </dsp:txXfrm>
    </dsp:sp>
    <dsp:sp modelId="{7B013815-357B-40F9-AF51-9EE708274AEC}">
      <dsp:nvSpPr>
        <dsp:cNvPr id="0" name=""/>
        <dsp:cNvSpPr/>
      </dsp:nvSpPr>
      <dsp:spPr>
        <a:xfrm>
          <a:off x="5410199" y="1158456"/>
          <a:ext cx="2000987" cy="1687142"/>
        </a:xfrm>
        <a:prstGeom prst="ellipse">
          <a:avLst/>
        </a:prstGeom>
        <a:gradFill rotWithShape="0">
          <a:gsLst>
            <a:gs pos="0">
              <a:schemeClr val="accent3">
                <a:hueOff val="1971081"/>
                <a:satOff val="-10656"/>
                <a:lumOff val="-392"/>
                <a:alphaOff val="0"/>
              </a:schemeClr>
            </a:gs>
            <a:gs pos="90000">
              <a:schemeClr val="accent3">
                <a:hueOff val="1971081"/>
                <a:satOff val="-10656"/>
                <a:lumOff val="-392"/>
                <a:alphaOff val="0"/>
                <a:shade val="100000"/>
                <a:satMod val="105000"/>
              </a:schemeClr>
            </a:gs>
            <a:gs pos="100000">
              <a:schemeClr val="accent3">
                <a:hueOff val="1971081"/>
                <a:satOff val="-10656"/>
                <a:lumOff val="-39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Занятие спортом и физкультурой </a:t>
          </a:r>
          <a:endParaRPr lang="ru-RU" sz="2000" b="1" kern="1200" dirty="0"/>
        </a:p>
      </dsp:txBody>
      <dsp:txXfrm>
        <a:off x="5703237" y="1405532"/>
        <a:ext cx="1414911" cy="1192990"/>
      </dsp:txXfrm>
    </dsp:sp>
    <dsp:sp modelId="{DAA6C102-2D0D-47E9-AF90-B5E492848CC7}">
      <dsp:nvSpPr>
        <dsp:cNvPr id="0" name=""/>
        <dsp:cNvSpPr/>
      </dsp:nvSpPr>
      <dsp:spPr>
        <a:xfrm rot="12554291">
          <a:off x="5768969" y="3931097"/>
          <a:ext cx="408438" cy="565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942162"/>
            <a:satOff val="-21311"/>
            <a:lumOff val="-78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5883695" y="4074197"/>
        <a:ext cx="285907" cy="339525"/>
      </dsp:txXfrm>
    </dsp:sp>
    <dsp:sp modelId="{BB3925EB-F1A3-4D1B-AF42-E55CA79D8715}">
      <dsp:nvSpPr>
        <dsp:cNvPr id="0" name=""/>
        <dsp:cNvSpPr/>
      </dsp:nvSpPr>
      <dsp:spPr>
        <a:xfrm>
          <a:off x="5360640" y="3710693"/>
          <a:ext cx="2399996" cy="1664341"/>
        </a:xfrm>
        <a:prstGeom prst="ellipse">
          <a:avLst/>
        </a:prstGeom>
        <a:gradFill rotWithShape="0">
          <a:gsLst>
            <a:gs pos="0">
              <a:schemeClr val="accent3">
                <a:hueOff val="3942162"/>
                <a:satOff val="-21311"/>
                <a:lumOff val="-784"/>
                <a:alphaOff val="0"/>
              </a:schemeClr>
            </a:gs>
            <a:gs pos="90000">
              <a:schemeClr val="accent3">
                <a:hueOff val="3942162"/>
                <a:satOff val="-21311"/>
                <a:lumOff val="-784"/>
                <a:alphaOff val="0"/>
                <a:shade val="100000"/>
                <a:satMod val="105000"/>
              </a:schemeClr>
            </a:gs>
            <a:gs pos="100000">
              <a:schemeClr val="accent3">
                <a:hueOff val="3942162"/>
                <a:satOff val="-21311"/>
                <a:lumOff val="-78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Соблюдение режима дня</a:t>
          </a:r>
          <a:endParaRPr lang="ru-RU" sz="2000" b="1" kern="1200" dirty="0"/>
        </a:p>
      </dsp:txBody>
      <dsp:txXfrm>
        <a:off x="5712111" y="3954430"/>
        <a:ext cx="1697054" cy="1176867"/>
      </dsp:txXfrm>
    </dsp:sp>
    <dsp:sp modelId="{F021DD3C-3435-417D-A381-AAE9B9179CE8}">
      <dsp:nvSpPr>
        <dsp:cNvPr id="0" name=""/>
        <dsp:cNvSpPr/>
      </dsp:nvSpPr>
      <dsp:spPr>
        <a:xfrm rot="16344979">
          <a:off x="4314958" y="4584935"/>
          <a:ext cx="204638" cy="565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913244"/>
            <a:satOff val="-31967"/>
            <a:lumOff val="-117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4344359" y="4728778"/>
        <a:ext cx="143247" cy="339525"/>
      </dsp:txXfrm>
    </dsp:sp>
    <dsp:sp modelId="{2AF00B4C-13C0-4C5A-B099-9BC4ED063809}">
      <dsp:nvSpPr>
        <dsp:cNvPr id="0" name=""/>
        <dsp:cNvSpPr/>
      </dsp:nvSpPr>
      <dsp:spPr>
        <a:xfrm>
          <a:off x="3220954" y="4668828"/>
          <a:ext cx="2339214" cy="1664341"/>
        </a:xfrm>
        <a:prstGeom prst="ellipse">
          <a:avLst/>
        </a:prstGeom>
        <a:gradFill rotWithShape="0">
          <a:gsLst>
            <a:gs pos="0">
              <a:schemeClr val="accent3">
                <a:hueOff val="5913244"/>
                <a:satOff val="-31967"/>
                <a:lumOff val="-1177"/>
                <a:alphaOff val="0"/>
              </a:schemeClr>
            </a:gs>
            <a:gs pos="90000">
              <a:schemeClr val="accent3">
                <a:hueOff val="5913244"/>
                <a:satOff val="-31967"/>
                <a:lumOff val="-1177"/>
                <a:alphaOff val="0"/>
                <a:shade val="100000"/>
                <a:satMod val="105000"/>
              </a:schemeClr>
            </a:gs>
            <a:gs pos="100000">
              <a:schemeClr val="accent3">
                <a:hueOff val="5913244"/>
                <a:satOff val="-31967"/>
                <a:lumOff val="-1177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/>
            <a:t>Закаливание</a:t>
          </a:r>
          <a:endParaRPr lang="ru-RU" sz="2000" b="1" kern="1200" dirty="0"/>
        </a:p>
      </dsp:txBody>
      <dsp:txXfrm>
        <a:off x="3563524" y="4912565"/>
        <a:ext cx="1654074" cy="1176867"/>
      </dsp:txXfrm>
    </dsp:sp>
    <dsp:sp modelId="{69ACE04F-B7EB-4D99-81EE-80D69B84203F}">
      <dsp:nvSpPr>
        <dsp:cNvPr id="0" name=""/>
        <dsp:cNvSpPr/>
      </dsp:nvSpPr>
      <dsp:spPr>
        <a:xfrm rot="20100132">
          <a:off x="2662994" y="3861737"/>
          <a:ext cx="346915" cy="565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884325"/>
            <a:satOff val="-42622"/>
            <a:lumOff val="-1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667869" y="3996902"/>
        <a:ext cx="242841" cy="339525"/>
      </dsp:txXfrm>
    </dsp:sp>
    <dsp:sp modelId="{C4CE866D-A016-43DB-8124-FB7C7EA16C97}">
      <dsp:nvSpPr>
        <dsp:cNvPr id="0" name=""/>
        <dsp:cNvSpPr/>
      </dsp:nvSpPr>
      <dsp:spPr>
        <a:xfrm>
          <a:off x="952193" y="3633345"/>
          <a:ext cx="2392290" cy="1664341"/>
        </a:xfrm>
        <a:prstGeom prst="ellipse">
          <a:avLst/>
        </a:prstGeom>
        <a:gradFill rotWithShape="0">
          <a:gsLst>
            <a:gs pos="0">
              <a:schemeClr val="accent3">
                <a:hueOff val="7884325"/>
                <a:satOff val="-42622"/>
                <a:lumOff val="-1569"/>
                <a:alphaOff val="0"/>
              </a:schemeClr>
            </a:gs>
            <a:gs pos="90000">
              <a:schemeClr val="accent3">
                <a:hueOff val="7884325"/>
                <a:satOff val="-42622"/>
                <a:lumOff val="-1569"/>
                <a:alphaOff val="0"/>
                <a:shade val="100000"/>
                <a:satMod val="105000"/>
              </a:schemeClr>
            </a:gs>
            <a:gs pos="100000">
              <a:schemeClr val="accent3">
                <a:hueOff val="7884325"/>
                <a:satOff val="-42622"/>
                <a:lumOff val="-156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Соблюдение правил гигиены</a:t>
          </a:r>
          <a:endParaRPr lang="ru-RU" sz="2000" b="1" kern="1200" dirty="0"/>
        </a:p>
      </dsp:txBody>
      <dsp:txXfrm>
        <a:off x="1302536" y="3877082"/>
        <a:ext cx="1691604" cy="1176867"/>
      </dsp:txXfrm>
    </dsp:sp>
    <dsp:sp modelId="{95FC12C9-CB02-4A15-AAC9-E8B7020B2EA6}">
      <dsp:nvSpPr>
        <dsp:cNvPr id="0" name=""/>
        <dsp:cNvSpPr/>
      </dsp:nvSpPr>
      <dsp:spPr>
        <a:xfrm rot="1997961">
          <a:off x="2850162" y="2117257"/>
          <a:ext cx="281858" cy="5658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855406"/>
            <a:satOff val="-53278"/>
            <a:lumOff val="-196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2857104" y="2207221"/>
        <a:ext cx="197301" cy="339525"/>
      </dsp:txXfrm>
    </dsp:sp>
    <dsp:sp modelId="{8ECADDD3-3633-4FAF-AF8C-D341B817EF8E}">
      <dsp:nvSpPr>
        <dsp:cNvPr id="0" name=""/>
        <dsp:cNvSpPr/>
      </dsp:nvSpPr>
      <dsp:spPr>
        <a:xfrm>
          <a:off x="1215152" y="1158434"/>
          <a:ext cx="2304762" cy="1664341"/>
        </a:xfrm>
        <a:prstGeom prst="ellipse">
          <a:avLst/>
        </a:prstGeom>
        <a:gradFill rotWithShape="0">
          <a:gsLst>
            <a:gs pos="0">
              <a:schemeClr val="accent3">
                <a:hueOff val="9855406"/>
                <a:satOff val="-53278"/>
                <a:lumOff val="-1961"/>
                <a:alphaOff val="0"/>
              </a:schemeClr>
            </a:gs>
            <a:gs pos="90000">
              <a:schemeClr val="accent3">
                <a:hueOff val="9855406"/>
                <a:satOff val="-53278"/>
                <a:lumOff val="-1961"/>
                <a:alphaOff val="0"/>
                <a:shade val="100000"/>
                <a:satMod val="105000"/>
              </a:schemeClr>
            </a:gs>
            <a:gs pos="100000">
              <a:schemeClr val="accent3">
                <a:hueOff val="9855406"/>
                <a:satOff val="-53278"/>
                <a:lumOff val="-1961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Положительные эмоции</a:t>
          </a:r>
          <a:endParaRPr lang="ru-RU" sz="2000" b="1" kern="1200" dirty="0"/>
        </a:p>
      </dsp:txBody>
      <dsp:txXfrm>
        <a:off x="1552677" y="1402171"/>
        <a:ext cx="1629712" cy="1176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9C909-0499-4F7F-B501-A5F293A26D0B}">
      <dsp:nvSpPr>
        <dsp:cNvPr id="0" name=""/>
        <dsp:cNvSpPr/>
      </dsp:nvSpPr>
      <dsp:spPr>
        <a:xfrm>
          <a:off x="0" y="108699"/>
          <a:ext cx="4838937" cy="483893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75000"/>
            </a:schemeClr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1F858-4FA3-488C-8C38-CE360AF90C85}">
      <dsp:nvSpPr>
        <dsp:cNvPr id="0" name=""/>
        <dsp:cNvSpPr/>
      </dsp:nvSpPr>
      <dsp:spPr>
        <a:xfrm>
          <a:off x="2419468" y="108699"/>
          <a:ext cx="5645427" cy="48389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/>
            <a:t>Умеренность</a:t>
          </a:r>
          <a:endParaRPr lang="ru-RU" sz="5200" b="1" kern="1200" dirty="0"/>
        </a:p>
      </dsp:txBody>
      <dsp:txXfrm>
        <a:off x="2419468" y="108699"/>
        <a:ext cx="5645427" cy="1451684"/>
      </dsp:txXfrm>
    </dsp:sp>
    <dsp:sp modelId="{3626FD27-3B88-4DC1-8270-E19ACAFB9278}">
      <dsp:nvSpPr>
        <dsp:cNvPr id="0" name=""/>
        <dsp:cNvSpPr/>
      </dsp:nvSpPr>
      <dsp:spPr>
        <a:xfrm>
          <a:off x="846815" y="1560383"/>
          <a:ext cx="3145306" cy="314530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CB7BF3-DEBE-4CB4-B73C-B8D5B08D22E3}">
      <dsp:nvSpPr>
        <dsp:cNvPr id="0" name=""/>
        <dsp:cNvSpPr/>
      </dsp:nvSpPr>
      <dsp:spPr>
        <a:xfrm>
          <a:off x="2419468" y="1671947"/>
          <a:ext cx="5645427" cy="3145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/>
            <a:t>Своевременность</a:t>
          </a:r>
          <a:endParaRPr lang="ru-RU" sz="5200" b="1" kern="1200" dirty="0"/>
        </a:p>
      </dsp:txBody>
      <dsp:txXfrm>
        <a:off x="2419468" y="1671947"/>
        <a:ext cx="5645427" cy="1451679"/>
      </dsp:txXfrm>
    </dsp:sp>
    <dsp:sp modelId="{84128E28-A1C8-4634-86BC-69C12306DF2D}">
      <dsp:nvSpPr>
        <dsp:cNvPr id="0" name=""/>
        <dsp:cNvSpPr/>
      </dsp:nvSpPr>
      <dsp:spPr>
        <a:xfrm>
          <a:off x="1693628" y="3012063"/>
          <a:ext cx="1451679" cy="145167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EAA90B-14C4-4847-922A-9FA32180EBE6}">
      <dsp:nvSpPr>
        <dsp:cNvPr id="0" name=""/>
        <dsp:cNvSpPr/>
      </dsp:nvSpPr>
      <dsp:spPr>
        <a:xfrm>
          <a:off x="2419468" y="3012063"/>
          <a:ext cx="5645427" cy="14516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/>
            <a:t>Разнообразие</a:t>
          </a:r>
          <a:endParaRPr lang="ru-RU" sz="5200" b="1" kern="1200" dirty="0"/>
        </a:p>
      </dsp:txBody>
      <dsp:txXfrm>
        <a:off x="2419468" y="3012063"/>
        <a:ext cx="5645427" cy="14516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50F2FB-69CA-4B6C-8AB2-DA4B7C795E8E}">
      <dsp:nvSpPr>
        <dsp:cNvPr id="0" name=""/>
        <dsp:cNvSpPr/>
      </dsp:nvSpPr>
      <dsp:spPr>
        <a:xfrm>
          <a:off x="419930" y="722716"/>
          <a:ext cx="3675277" cy="11485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934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                 Завтрак</a:t>
          </a:r>
          <a:endParaRPr lang="ru-RU" sz="2800" b="1" i="1" kern="1200" dirty="0"/>
        </a:p>
      </dsp:txBody>
      <dsp:txXfrm>
        <a:off x="419930" y="722716"/>
        <a:ext cx="3675277" cy="1148524"/>
      </dsp:txXfrm>
    </dsp:sp>
    <dsp:sp modelId="{EF9B6444-42E1-469E-B902-8D0DC0D44084}">
      <dsp:nvSpPr>
        <dsp:cNvPr id="0" name=""/>
        <dsp:cNvSpPr/>
      </dsp:nvSpPr>
      <dsp:spPr>
        <a:xfrm>
          <a:off x="266021" y="614921"/>
          <a:ext cx="1332140" cy="12059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D83D69-31C0-46C1-94F0-2F2E1525F0EC}">
      <dsp:nvSpPr>
        <dsp:cNvPr id="0" name=""/>
        <dsp:cNvSpPr/>
      </dsp:nvSpPr>
      <dsp:spPr>
        <a:xfrm>
          <a:off x="4890968" y="722716"/>
          <a:ext cx="3675277" cy="11485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3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934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                                  Обед</a:t>
          </a:r>
          <a:endParaRPr lang="ru-RU" sz="2400" b="1" i="1" kern="1200" dirty="0"/>
        </a:p>
      </dsp:txBody>
      <dsp:txXfrm>
        <a:off x="4890968" y="722716"/>
        <a:ext cx="3675277" cy="1148524"/>
      </dsp:txXfrm>
    </dsp:sp>
    <dsp:sp modelId="{AAD088A7-7723-4AA9-9FE7-14F586E6E070}">
      <dsp:nvSpPr>
        <dsp:cNvPr id="0" name=""/>
        <dsp:cNvSpPr/>
      </dsp:nvSpPr>
      <dsp:spPr>
        <a:xfrm>
          <a:off x="4731922" y="668574"/>
          <a:ext cx="1619510" cy="120595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C6655-0C7A-459B-BA97-C03EAC3CBD55}">
      <dsp:nvSpPr>
        <dsp:cNvPr id="0" name=""/>
        <dsp:cNvSpPr/>
      </dsp:nvSpPr>
      <dsp:spPr>
        <a:xfrm>
          <a:off x="2730252" y="2168580"/>
          <a:ext cx="3675277" cy="11485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934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                  Полдник</a:t>
          </a:r>
          <a:endParaRPr lang="ru-RU" sz="2800" b="1" i="1" kern="1200" dirty="0"/>
        </a:p>
      </dsp:txBody>
      <dsp:txXfrm>
        <a:off x="2730252" y="2168580"/>
        <a:ext cx="3675277" cy="1148524"/>
      </dsp:txXfrm>
    </dsp:sp>
    <dsp:sp modelId="{4AFF5D14-3E75-4C98-92BC-F160BEC0EA14}">
      <dsp:nvSpPr>
        <dsp:cNvPr id="0" name=""/>
        <dsp:cNvSpPr/>
      </dsp:nvSpPr>
      <dsp:spPr>
        <a:xfrm>
          <a:off x="2715482" y="2108360"/>
          <a:ext cx="1631353" cy="1205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7D6C9-096B-45F8-829B-4CB1AA7A90B3}">
      <dsp:nvSpPr>
        <dsp:cNvPr id="0" name=""/>
        <dsp:cNvSpPr/>
      </dsp:nvSpPr>
      <dsp:spPr>
        <a:xfrm>
          <a:off x="2680539" y="3551241"/>
          <a:ext cx="3675277" cy="11485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rgbClr val="7030A0">
              <a:alpha val="40000"/>
            </a:srgb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7934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                               Ужин</a:t>
          </a:r>
          <a:endParaRPr lang="ru-RU" sz="2400" b="1" i="1" kern="1200" dirty="0"/>
        </a:p>
      </dsp:txBody>
      <dsp:txXfrm>
        <a:off x="2680539" y="3551241"/>
        <a:ext cx="3675277" cy="1148524"/>
      </dsp:txXfrm>
    </dsp:sp>
    <dsp:sp modelId="{A50C4AE1-5390-41F8-9E47-F3B4AE4FF735}">
      <dsp:nvSpPr>
        <dsp:cNvPr id="0" name=""/>
        <dsp:cNvSpPr/>
      </dsp:nvSpPr>
      <dsp:spPr>
        <a:xfrm>
          <a:off x="2784820" y="3610843"/>
          <a:ext cx="1432500" cy="1079542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2000" r="-62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47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02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30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8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02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37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52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9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48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0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ADC2999-9715-4A54-85BF-70F25A5EFC8B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4BF2C97-D622-466F-B7A1-F11FFECDB0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4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19672" y="5424899"/>
            <a:ext cx="51480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-171509"/>
            <a:ext cx="1847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404664"/>
            <a:ext cx="489654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800" b="1" i="1" dirty="0">
                <a:solidFill>
                  <a:srgbClr val="FF0000"/>
                </a:solidFill>
              </a:rPr>
              <a:t>Секреты </a:t>
            </a:r>
            <a:endParaRPr lang="ru-RU" sz="8800" b="1" i="1" dirty="0" smtClean="0">
              <a:solidFill>
                <a:srgbClr val="FF0000"/>
              </a:solidFill>
            </a:endParaRPr>
          </a:p>
          <a:p>
            <a:pPr lvl="0"/>
            <a:r>
              <a:rPr lang="ru-RU" sz="8800" b="1" i="1" dirty="0" smtClean="0">
                <a:solidFill>
                  <a:srgbClr val="FF0000"/>
                </a:solidFill>
              </a:rPr>
              <a:t> 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31" y="232710"/>
            <a:ext cx="3572566" cy="35038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726109"/>
            <a:ext cx="3915877" cy="29369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4070682"/>
            <a:ext cx="45312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>
                <a:solidFill>
                  <a:srgbClr val="FF0000"/>
                </a:solidFill>
              </a:rPr>
              <a:t>з</a:t>
            </a:r>
            <a:r>
              <a:rPr lang="ru-RU" sz="6600" b="1" i="1" dirty="0" smtClean="0">
                <a:solidFill>
                  <a:srgbClr val="FF0000"/>
                </a:solidFill>
              </a:rPr>
              <a:t>дорового питания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76672"/>
            <a:ext cx="8964488" cy="216024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200" b="1" i="1" dirty="0" smtClean="0">
                <a:solidFill>
                  <a:srgbClr val="990000"/>
                </a:solidFill>
                <a:latin typeface="Cambria" pitchFamily="18" charset="0"/>
              </a:rPr>
              <a:t>Крепкого здоровья вам и вашим близким</a:t>
            </a:r>
            <a:r>
              <a:rPr lang="ru-RU" b="1" i="1" dirty="0" smtClean="0">
                <a:solidFill>
                  <a:srgbClr val="990000"/>
                </a:solidFill>
                <a:latin typeface="Cambria" pitchFamily="18" charset="0"/>
              </a:rPr>
              <a:t>!</a:t>
            </a:r>
            <a:r>
              <a:rPr lang="ru-RU" b="1" i="1" dirty="0" smtClean="0">
                <a:latin typeface="Cambria" pitchFamily="18" charset="0"/>
              </a:rPr>
              <a:t/>
            </a:r>
            <a:br>
              <a:rPr lang="ru-RU" b="1" i="1" dirty="0" smtClean="0">
                <a:latin typeface="Cambria" pitchFamily="18" charset="0"/>
              </a:rPr>
            </a:br>
            <a:endParaRPr lang="ru-RU" b="1" i="1" dirty="0">
              <a:latin typeface="Cambria" pitchFamily="18" charset="0"/>
            </a:endParaRPr>
          </a:p>
        </p:txBody>
      </p:sp>
      <p:pic>
        <p:nvPicPr>
          <p:cNvPr id="3" name="Picture 2" descr="http://brand-life.org/wp-content/uploads/2012/08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98676"/>
            <a:ext cx="6192688" cy="46445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62845697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014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260648"/>
            <a:ext cx="8568952" cy="640871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" indent="0">
              <a:buNone/>
            </a:pPr>
            <a:r>
              <a:rPr lang="ru-RU" sz="5400" b="1" i="1" dirty="0">
                <a:solidFill>
                  <a:srgbClr val="FF0000"/>
                </a:solidFill>
              </a:rPr>
              <a:t>«Мы едим, чтобы жить</a:t>
            </a:r>
            <a:r>
              <a:rPr lang="ru-RU" sz="5400" b="1" i="1" dirty="0" smtClean="0">
                <a:solidFill>
                  <a:srgbClr val="FF0000"/>
                </a:solidFill>
              </a:rPr>
              <a:t>,</a:t>
            </a:r>
          </a:p>
          <a:p>
            <a:pPr marL="34290" indent="0">
              <a:buNone/>
            </a:pPr>
            <a:r>
              <a:rPr lang="ru-RU" sz="5400" b="1" i="1" dirty="0" smtClean="0">
                <a:solidFill>
                  <a:srgbClr val="FF0000"/>
                </a:solidFill>
              </a:rPr>
              <a:t> </a:t>
            </a:r>
            <a:r>
              <a:rPr lang="ru-RU" sz="5400" b="1" i="1" dirty="0">
                <a:solidFill>
                  <a:srgbClr val="FF0000"/>
                </a:solidFill>
              </a:rPr>
              <a:t>а не живем для того, чтобы есть»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5472608" cy="37760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6275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717135400"/>
              </p:ext>
            </p:extLst>
          </p:nvPr>
        </p:nvGraphicFramePr>
        <p:xfrm>
          <a:off x="539552" y="1397000"/>
          <a:ext cx="806489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404664"/>
            <a:ext cx="8400252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Секреты здорового питания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163" y="282858"/>
            <a:ext cx="4411869" cy="135636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i="1" u="sng" dirty="0" smtClean="0">
                <a:solidFill>
                  <a:srgbClr val="002060"/>
                </a:solidFill>
                <a:latin typeface="Cambria" pitchFamily="18" charset="0"/>
              </a:rPr>
              <a:t>Секрет первый – «Умеренность»!</a:t>
            </a:r>
            <a:endParaRPr lang="ru-RU" b="1" i="1" u="sng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430646"/>
            <a:ext cx="4392488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 smtClean="0">
                <a:solidFill>
                  <a:srgbClr val="C17529">
                    <a:lumMod val="50000"/>
                  </a:srgbClr>
                </a:solidFill>
                <a:latin typeface="Cambria" pitchFamily="18" charset="0"/>
              </a:rPr>
              <a:t>Переедание приводит к ожирению!</a:t>
            </a:r>
            <a:endParaRPr lang="ru-RU" sz="3200" b="1" i="1" dirty="0">
              <a:solidFill>
                <a:srgbClr val="C17529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371" y="5341257"/>
            <a:ext cx="84983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FF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lang="ru-RU" sz="4000" b="1" i="1" dirty="0" smtClean="0">
              <a:solidFill>
                <a:srgbClr val="FF0000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71" y="1987837"/>
            <a:ext cx="5222635" cy="45250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5374"/>
            <a:ext cx="8496944" cy="152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i="1" u="sng" dirty="0" smtClean="0">
                <a:solidFill>
                  <a:srgbClr val="002060"/>
                </a:solidFill>
                <a:latin typeface="Cambria" pitchFamily="18" charset="0"/>
              </a:rPr>
              <a:t>Секрет второй– «Своевременность»!</a:t>
            </a:r>
            <a:endParaRPr lang="ru-RU" sz="3600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66588098"/>
              </p:ext>
            </p:extLst>
          </p:nvPr>
        </p:nvGraphicFramePr>
        <p:xfrm>
          <a:off x="251520" y="1340768"/>
          <a:ext cx="856895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35696" y="112474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   Режим питания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4526" y="0"/>
            <a:ext cx="7813938" cy="105273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latin typeface="Cambria" pitchFamily="18" charset="0"/>
              </a:rPr>
              <a:t>Секрет  третий–«Разнообразие»!</a:t>
            </a:r>
            <a:endParaRPr lang="ru-RU" u="sng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8643563" cy="5616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5" name="TextBox 4"/>
          <p:cNvSpPr txBox="1"/>
          <p:nvPr/>
        </p:nvSpPr>
        <p:spPr>
          <a:xfrm>
            <a:off x="5220072" y="1204464"/>
            <a:ext cx="83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5%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796136" y="279478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20%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57301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35%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361619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40%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3290" y="0"/>
            <a:ext cx="2160240" cy="936104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Загадки</a:t>
            </a:r>
            <a:endParaRPr lang="ru-RU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240" y="1200944"/>
            <a:ext cx="4171890" cy="53285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3429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«От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него здоровье, сила, и румяность щек всегда, </a:t>
            </a:r>
            <a:endParaRPr lang="ru-RU" sz="28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Белое, а не белило, жидкое, а не вода</a:t>
            </a:r>
            <a:r>
              <a:rPr lang="ru-RU" sz="2800" b="1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 -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i="1" dirty="0">
              <a:solidFill>
                <a:srgbClr val="002060"/>
              </a:solidFill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молоко поставить на сутки в теплое место, оно прокиснет и    образуется, очень       полезный продут для желудка -   </a:t>
            </a:r>
            <a:r>
              <a:rPr lang="ru-RU" sz="2800" b="1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3410" y="1196752"/>
            <a:ext cx="4181037" cy="532859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простоквашу слегка подогреть, то получится продукт, который </a:t>
            </a:r>
            <a:r>
              <a:rPr lang="ru-RU" sz="2800" b="1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помогает   нашему скелету -  это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i="1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в горячую духовку поставить прокисшее молоко, </a:t>
            </a:r>
            <a:r>
              <a:rPr lang="ru-RU" sz="2800" b="1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 </a:t>
            </a:r>
            <a:r>
              <a:rPr lang="ru-RU" sz="2800" b="1" i="1" dirty="0" smtClean="0">
                <a:solidFill>
                  <a:srgbClr val="00206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получится -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845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54867" cy="115212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FFFF00"/>
                </a:solidFill>
                <a:latin typeface="Cambria" pitchFamily="18" charset="0"/>
              </a:rPr>
              <a:t>Вредные советы</a:t>
            </a:r>
            <a:endParaRPr lang="ru-RU" sz="4800" b="1" i="1" dirty="0">
              <a:solidFill>
                <a:srgbClr val="FFFF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0087" y="1412776"/>
            <a:ext cx="7610305" cy="511256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99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«Старайся питаться однообразной пищей».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99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«Больше ешь булочек, сладостей».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99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«Гораздо вреднее овощи и фрукты».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99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«Утром, никогда не завтракай».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990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«Ужинай за две минуты до сна, лучше прямо в постели».</a:t>
            </a:r>
            <a:endParaRPr lang="ru-RU" sz="2800" b="1" dirty="0" smtClean="0">
              <a:solidFill>
                <a:srgbClr val="990000"/>
              </a:solidFill>
              <a:latin typeface="Cambria" pitchFamily="18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2800" dirty="0">
              <a:solidFill>
                <a:srgbClr val="990000"/>
              </a:solidFill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1007</TotalTime>
  <Words>211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Corbel</vt:lpstr>
      <vt:lpstr>Times New Roman</vt:lpstr>
      <vt:lpstr>Wingdings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 Секрет первый – «Умеренность»!</vt:lpstr>
      <vt:lpstr>Секрет второй– «Своевременность»!</vt:lpstr>
      <vt:lpstr>Секрет  третий–«Разнообразие»!</vt:lpstr>
      <vt:lpstr>Загадки</vt:lpstr>
      <vt:lpstr>Вредные советы</vt:lpstr>
      <vt:lpstr>              Крепкого здоровья вам и вашим близким!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Мама_Папа</dc:creator>
  <cp:lastModifiedBy>Асус</cp:lastModifiedBy>
  <cp:revision>100</cp:revision>
  <dcterms:created xsi:type="dcterms:W3CDTF">2013-03-26T16:34:00Z</dcterms:created>
  <dcterms:modified xsi:type="dcterms:W3CDTF">2015-05-21T07:18:07Z</dcterms:modified>
</cp:coreProperties>
</file>