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0" r:id="rId2"/>
    <p:sldId id="266" r:id="rId3"/>
    <p:sldId id="267" r:id="rId4"/>
    <p:sldId id="256" r:id="rId5"/>
    <p:sldId id="261" r:id="rId6"/>
    <p:sldId id="257" r:id="rId7"/>
    <p:sldId id="258" r:id="rId8"/>
    <p:sldId id="259" r:id="rId9"/>
    <p:sldId id="268" r:id="rId10"/>
    <p:sldId id="271" r:id="rId11"/>
    <p:sldId id="270" r:id="rId12"/>
    <p:sldId id="262" r:id="rId13"/>
    <p:sldId id="264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4" autoAdjust="0"/>
    <p:restoredTop sz="94599" autoAdjust="0"/>
  </p:normalViewPr>
  <p:slideViewPr>
    <p:cSldViewPr>
      <p:cViewPr>
        <p:scale>
          <a:sx n="77" d="100"/>
          <a:sy n="77" d="100"/>
        </p:scale>
        <p:origin x="-1170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77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F940B2-3ED3-4EE5-8F15-F216F878382B}" type="doc">
      <dgm:prSet loTypeId="urn:microsoft.com/office/officeart/2005/8/layout/vList2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A62F5CC2-BC30-4EB5-AC03-AD2AD9D2BC0D}">
      <dgm:prSet phldrT="[Текст]"/>
      <dgm:spPr/>
      <dgm:t>
        <a:bodyPr/>
        <a:lstStyle/>
        <a:p>
          <a:pPr algn="ctr"/>
          <a:r>
            <a:rPr lang="ru-RU" b="1" dirty="0" smtClean="0">
              <a:latin typeface="Book Antiqua" pitchFamily="18" charset="0"/>
            </a:rPr>
            <a:t>Семья  </a:t>
          </a:r>
          <a:endParaRPr lang="ru-RU" b="1" dirty="0">
            <a:latin typeface="Book Antiqua" pitchFamily="18" charset="0"/>
          </a:endParaRPr>
        </a:p>
      </dgm:t>
    </dgm:pt>
    <dgm:pt modelId="{2E17AD43-C80D-439F-9924-34BC3A006873}" type="parTrans" cxnId="{FAC6FB93-688C-49A8-A5DD-252D260BC655}">
      <dgm:prSet/>
      <dgm:spPr/>
      <dgm:t>
        <a:bodyPr/>
        <a:lstStyle/>
        <a:p>
          <a:endParaRPr lang="ru-RU"/>
        </a:p>
      </dgm:t>
    </dgm:pt>
    <dgm:pt modelId="{7E29B3D4-98B6-4BD6-A3E8-5D0FCB774964}" type="sibTrans" cxnId="{FAC6FB93-688C-49A8-A5DD-252D260BC655}">
      <dgm:prSet/>
      <dgm:spPr/>
      <dgm:t>
        <a:bodyPr/>
        <a:lstStyle/>
        <a:p>
          <a:endParaRPr lang="ru-RU"/>
        </a:p>
      </dgm:t>
    </dgm:pt>
    <dgm:pt modelId="{66D0DC69-F261-4471-A058-CA38DDCD5C4B}">
      <dgm:prSet phldrT="[Текст]"/>
      <dgm:spPr/>
      <dgm:t>
        <a:bodyPr/>
        <a:lstStyle/>
        <a:p>
          <a:pPr algn="ctr"/>
          <a:r>
            <a:rPr lang="ru-RU" b="1" dirty="0" smtClean="0">
              <a:latin typeface="Book Antiqua" pitchFamily="18" charset="0"/>
            </a:rPr>
            <a:t>Дружба  </a:t>
          </a:r>
          <a:endParaRPr lang="ru-RU" b="1" dirty="0">
            <a:latin typeface="Book Antiqua" pitchFamily="18" charset="0"/>
          </a:endParaRPr>
        </a:p>
      </dgm:t>
    </dgm:pt>
    <dgm:pt modelId="{3BC9F35B-DCA0-4271-B398-5ACB23D9C86B}" type="parTrans" cxnId="{FD21A079-54F8-444F-8B2C-7A1A1B6A980A}">
      <dgm:prSet/>
      <dgm:spPr/>
      <dgm:t>
        <a:bodyPr/>
        <a:lstStyle/>
        <a:p>
          <a:endParaRPr lang="ru-RU"/>
        </a:p>
      </dgm:t>
    </dgm:pt>
    <dgm:pt modelId="{945618D5-C57B-4368-B8EF-9CE258A5736C}" type="sibTrans" cxnId="{FD21A079-54F8-444F-8B2C-7A1A1B6A980A}">
      <dgm:prSet/>
      <dgm:spPr/>
      <dgm:t>
        <a:bodyPr/>
        <a:lstStyle/>
        <a:p>
          <a:endParaRPr lang="ru-RU"/>
        </a:p>
      </dgm:t>
    </dgm:pt>
    <dgm:pt modelId="{E6FD9B52-F28A-47E4-85A4-A9F7954D9589}">
      <dgm:prSet phldrT="[Текст]"/>
      <dgm:spPr/>
      <dgm:t>
        <a:bodyPr/>
        <a:lstStyle/>
        <a:p>
          <a:pPr algn="ctr"/>
          <a:r>
            <a:rPr lang="ru-RU" b="1" dirty="0" smtClean="0">
              <a:latin typeface="Book Antiqua" pitchFamily="18" charset="0"/>
            </a:rPr>
            <a:t>Учёба </a:t>
          </a:r>
          <a:endParaRPr lang="ru-RU" b="1" dirty="0">
            <a:latin typeface="Book Antiqua" pitchFamily="18" charset="0"/>
          </a:endParaRPr>
        </a:p>
      </dgm:t>
    </dgm:pt>
    <dgm:pt modelId="{3DD6CF69-C7F3-446F-859F-0FC193892804}" type="parTrans" cxnId="{0C88FD7C-E222-473C-A161-0CB7D096F8FF}">
      <dgm:prSet/>
      <dgm:spPr/>
      <dgm:t>
        <a:bodyPr/>
        <a:lstStyle/>
        <a:p>
          <a:endParaRPr lang="ru-RU"/>
        </a:p>
      </dgm:t>
    </dgm:pt>
    <dgm:pt modelId="{6FE87BA1-D2FB-407E-A2AC-53D9ADEDC891}" type="sibTrans" cxnId="{0C88FD7C-E222-473C-A161-0CB7D096F8FF}">
      <dgm:prSet/>
      <dgm:spPr/>
      <dgm:t>
        <a:bodyPr/>
        <a:lstStyle/>
        <a:p>
          <a:endParaRPr lang="ru-RU"/>
        </a:p>
      </dgm:t>
    </dgm:pt>
    <dgm:pt modelId="{D3426524-A7DA-4367-BA55-8FE7FD60BE20}">
      <dgm:prSet phldrT="[Текст]"/>
      <dgm:spPr/>
      <dgm:t>
        <a:bodyPr/>
        <a:lstStyle/>
        <a:p>
          <a:pPr algn="ctr"/>
          <a:r>
            <a:rPr lang="ru-RU" b="1" dirty="0" smtClean="0">
              <a:latin typeface="Book Antiqua" pitchFamily="18" charset="0"/>
            </a:rPr>
            <a:t>Спорт</a:t>
          </a:r>
          <a:endParaRPr lang="ru-RU" b="1" dirty="0">
            <a:latin typeface="Book Antiqua" pitchFamily="18" charset="0"/>
          </a:endParaRPr>
        </a:p>
      </dgm:t>
    </dgm:pt>
    <dgm:pt modelId="{8DAB2BF2-6C14-4809-A7A6-B7D02DC177C1}" type="parTrans" cxnId="{6B6C78D4-D06F-46F9-8B1C-10B8F08D3F7D}">
      <dgm:prSet/>
      <dgm:spPr/>
    </dgm:pt>
    <dgm:pt modelId="{936561E0-D39F-4C54-8435-C97FB0F91EC4}" type="sibTrans" cxnId="{6B6C78D4-D06F-46F9-8B1C-10B8F08D3F7D}">
      <dgm:prSet/>
      <dgm:spPr/>
    </dgm:pt>
    <dgm:pt modelId="{FC00A3D8-1F5E-404B-B249-F8D9008D19CA}" type="pres">
      <dgm:prSet presAssocID="{BEF940B2-3ED3-4EE5-8F15-F216F878382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46929B-0F17-4AB0-B1EE-C8563773DF59}" type="pres">
      <dgm:prSet presAssocID="{A62F5CC2-BC30-4EB5-AC03-AD2AD9D2BC0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FB8705-7618-448E-801E-7DBE9B4B5993}" type="pres">
      <dgm:prSet presAssocID="{7E29B3D4-98B6-4BD6-A3E8-5D0FCB774964}" presName="spacer" presStyleCnt="0"/>
      <dgm:spPr/>
    </dgm:pt>
    <dgm:pt modelId="{1CC49CBE-463B-4B75-80DF-876F29E20300}" type="pres">
      <dgm:prSet presAssocID="{66D0DC69-F261-4471-A058-CA38DDCD5C4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693E8A-D43C-4B8E-A004-045D34CBF29D}" type="pres">
      <dgm:prSet presAssocID="{945618D5-C57B-4368-B8EF-9CE258A5736C}" presName="spacer" presStyleCnt="0"/>
      <dgm:spPr/>
    </dgm:pt>
    <dgm:pt modelId="{1D2A0035-909B-4FE6-BEFF-D3B85E9E10DF}" type="pres">
      <dgm:prSet presAssocID="{E6FD9B52-F28A-47E4-85A4-A9F7954D958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3191D2-024F-4576-BC57-0451AB8C0E2D}" type="pres">
      <dgm:prSet presAssocID="{6FE87BA1-D2FB-407E-A2AC-53D9ADEDC891}" presName="spacer" presStyleCnt="0"/>
      <dgm:spPr/>
    </dgm:pt>
    <dgm:pt modelId="{63B9019A-2E23-4D21-B725-B084810E970B}" type="pres">
      <dgm:prSet presAssocID="{D3426524-A7DA-4367-BA55-8FE7FD60BE2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E245E0-043C-46D5-BFEF-F6A8E4A8B03E}" type="presOf" srcId="{E6FD9B52-F28A-47E4-85A4-A9F7954D9589}" destId="{1D2A0035-909B-4FE6-BEFF-D3B85E9E10DF}" srcOrd="0" destOrd="0" presId="urn:microsoft.com/office/officeart/2005/8/layout/vList2"/>
    <dgm:cxn modelId="{62D85DED-E840-4984-B8B6-59BF2EDD99B4}" type="presOf" srcId="{66D0DC69-F261-4471-A058-CA38DDCD5C4B}" destId="{1CC49CBE-463B-4B75-80DF-876F29E20300}" srcOrd="0" destOrd="0" presId="urn:microsoft.com/office/officeart/2005/8/layout/vList2"/>
    <dgm:cxn modelId="{FD21A079-54F8-444F-8B2C-7A1A1B6A980A}" srcId="{BEF940B2-3ED3-4EE5-8F15-F216F878382B}" destId="{66D0DC69-F261-4471-A058-CA38DDCD5C4B}" srcOrd="1" destOrd="0" parTransId="{3BC9F35B-DCA0-4271-B398-5ACB23D9C86B}" sibTransId="{945618D5-C57B-4368-B8EF-9CE258A5736C}"/>
    <dgm:cxn modelId="{FDCB4D8C-7717-4BE7-92DE-21F8248F3DF3}" type="presOf" srcId="{BEF940B2-3ED3-4EE5-8F15-F216F878382B}" destId="{FC00A3D8-1F5E-404B-B249-F8D9008D19CA}" srcOrd="0" destOrd="0" presId="urn:microsoft.com/office/officeart/2005/8/layout/vList2"/>
    <dgm:cxn modelId="{6B6C78D4-D06F-46F9-8B1C-10B8F08D3F7D}" srcId="{BEF940B2-3ED3-4EE5-8F15-F216F878382B}" destId="{D3426524-A7DA-4367-BA55-8FE7FD60BE20}" srcOrd="3" destOrd="0" parTransId="{8DAB2BF2-6C14-4809-A7A6-B7D02DC177C1}" sibTransId="{936561E0-D39F-4C54-8435-C97FB0F91EC4}"/>
    <dgm:cxn modelId="{7E48FA25-E5BF-4281-AFEF-065CAD137EC1}" type="presOf" srcId="{D3426524-A7DA-4367-BA55-8FE7FD60BE20}" destId="{63B9019A-2E23-4D21-B725-B084810E970B}" srcOrd="0" destOrd="0" presId="urn:microsoft.com/office/officeart/2005/8/layout/vList2"/>
    <dgm:cxn modelId="{0C88FD7C-E222-473C-A161-0CB7D096F8FF}" srcId="{BEF940B2-3ED3-4EE5-8F15-F216F878382B}" destId="{E6FD9B52-F28A-47E4-85A4-A9F7954D9589}" srcOrd="2" destOrd="0" parTransId="{3DD6CF69-C7F3-446F-859F-0FC193892804}" sibTransId="{6FE87BA1-D2FB-407E-A2AC-53D9ADEDC891}"/>
    <dgm:cxn modelId="{8DC8DE99-DD4B-4BAC-BBB8-60FEDF0F2AB7}" type="presOf" srcId="{A62F5CC2-BC30-4EB5-AC03-AD2AD9D2BC0D}" destId="{4246929B-0F17-4AB0-B1EE-C8563773DF59}" srcOrd="0" destOrd="0" presId="urn:microsoft.com/office/officeart/2005/8/layout/vList2"/>
    <dgm:cxn modelId="{FAC6FB93-688C-49A8-A5DD-252D260BC655}" srcId="{BEF940B2-3ED3-4EE5-8F15-F216F878382B}" destId="{A62F5CC2-BC30-4EB5-AC03-AD2AD9D2BC0D}" srcOrd="0" destOrd="0" parTransId="{2E17AD43-C80D-439F-9924-34BC3A006873}" sibTransId="{7E29B3D4-98B6-4BD6-A3E8-5D0FCB774964}"/>
    <dgm:cxn modelId="{B728D5B0-9E12-45BB-8741-4C1CC2173090}" type="presParOf" srcId="{FC00A3D8-1F5E-404B-B249-F8D9008D19CA}" destId="{4246929B-0F17-4AB0-B1EE-C8563773DF59}" srcOrd="0" destOrd="0" presId="urn:microsoft.com/office/officeart/2005/8/layout/vList2"/>
    <dgm:cxn modelId="{A062EDC6-62F5-42F8-9A9A-BA57476FB94C}" type="presParOf" srcId="{FC00A3D8-1F5E-404B-B249-F8D9008D19CA}" destId="{2CFB8705-7618-448E-801E-7DBE9B4B5993}" srcOrd="1" destOrd="0" presId="urn:microsoft.com/office/officeart/2005/8/layout/vList2"/>
    <dgm:cxn modelId="{3873C0C8-25E2-4D6E-B48F-04296119F8D4}" type="presParOf" srcId="{FC00A3D8-1F5E-404B-B249-F8D9008D19CA}" destId="{1CC49CBE-463B-4B75-80DF-876F29E20300}" srcOrd="2" destOrd="0" presId="urn:microsoft.com/office/officeart/2005/8/layout/vList2"/>
    <dgm:cxn modelId="{7EFD1963-9528-4424-BEC6-1E2172F59646}" type="presParOf" srcId="{FC00A3D8-1F5E-404B-B249-F8D9008D19CA}" destId="{67693E8A-D43C-4B8E-A004-045D34CBF29D}" srcOrd="3" destOrd="0" presId="urn:microsoft.com/office/officeart/2005/8/layout/vList2"/>
    <dgm:cxn modelId="{C2241D14-AADC-4387-A41B-5E8BB9B99655}" type="presParOf" srcId="{FC00A3D8-1F5E-404B-B249-F8D9008D19CA}" destId="{1D2A0035-909B-4FE6-BEFF-D3B85E9E10DF}" srcOrd="4" destOrd="0" presId="urn:microsoft.com/office/officeart/2005/8/layout/vList2"/>
    <dgm:cxn modelId="{697AFBAE-4D82-47BF-873F-66B3C7F6353F}" type="presParOf" srcId="{FC00A3D8-1F5E-404B-B249-F8D9008D19CA}" destId="{F33191D2-024F-4576-BC57-0451AB8C0E2D}" srcOrd="5" destOrd="0" presId="urn:microsoft.com/office/officeart/2005/8/layout/vList2"/>
    <dgm:cxn modelId="{7A9BF499-2BD4-4FE5-A7F6-56C7DCCA8326}" type="presParOf" srcId="{FC00A3D8-1F5E-404B-B249-F8D9008D19CA}" destId="{63B9019A-2E23-4D21-B725-B084810E970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F940B2-3ED3-4EE5-8F15-F216F878382B}" type="doc">
      <dgm:prSet loTypeId="urn:microsoft.com/office/officeart/2005/8/layout/vList2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A62F5CC2-BC30-4EB5-AC03-AD2AD9D2BC0D}">
      <dgm:prSet phldrT="[Текст]"/>
      <dgm:spPr/>
      <dgm:t>
        <a:bodyPr/>
        <a:lstStyle/>
        <a:p>
          <a:pPr algn="ctr"/>
          <a:r>
            <a:rPr lang="ru-RU" b="1" dirty="0" smtClean="0">
              <a:latin typeface="Book Antiqua" pitchFamily="18" charset="0"/>
            </a:rPr>
            <a:t>Позитивное мышление</a:t>
          </a:r>
          <a:endParaRPr lang="ru-RU" b="1" dirty="0">
            <a:latin typeface="Book Antiqua" pitchFamily="18" charset="0"/>
          </a:endParaRPr>
        </a:p>
      </dgm:t>
    </dgm:pt>
    <dgm:pt modelId="{2E17AD43-C80D-439F-9924-34BC3A006873}" type="parTrans" cxnId="{FAC6FB93-688C-49A8-A5DD-252D260BC655}">
      <dgm:prSet/>
      <dgm:spPr/>
      <dgm:t>
        <a:bodyPr/>
        <a:lstStyle/>
        <a:p>
          <a:endParaRPr lang="ru-RU"/>
        </a:p>
      </dgm:t>
    </dgm:pt>
    <dgm:pt modelId="{7E29B3D4-98B6-4BD6-A3E8-5D0FCB774964}" type="sibTrans" cxnId="{FAC6FB93-688C-49A8-A5DD-252D260BC655}">
      <dgm:prSet/>
      <dgm:spPr/>
      <dgm:t>
        <a:bodyPr/>
        <a:lstStyle/>
        <a:p>
          <a:endParaRPr lang="ru-RU"/>
        </a:p>
      </dgm:t>
    </dgm:pt>
    <dgm:pt modelId="{66D0DC69-F261-4471-A058-CA38DDCD5C4B}">
      <dgm:prSet phldrT="[Текст]"/>
      <dgm:spPr/>
      <dgm:t>
        <a:bodyPr/>
        <a:lstStyle/>
        <a:p>
          <a:pPr algn="ctr"/>
          <a:r>
            <a:rPr lang="ru-RU" b="1" dirty="0" smtClean="0">
              <a:latin typeface="Book Antiqua" pitchFamily="18" charset="0"/>
            </a:rPr>
            <a:t>Упорство </a:t>
          </a:r>
          <a:endParaRPr lang="ru-RU" b="1" dirty="0">
            <a:latin typeface="Book Antiqua" pitchFamily="18" charset="0"/>
          </a:endParaRPr>
        </a:p>
      </dgm:t>
    </dgm:pt>
    <dgm:pt modelId="{3BC9F35B-DCA0-4271-B398-5ACB23D9C86B}" type="parTrans" cxnId="{FD21A079-54F8-444F-8B2C-7A1A1B6A980A}">
      <dgm:prSet/>
      <dgm:spPr/>
      <dgm:t>
        <a:bodyPr/>
        <a:lstStyle/>
        <a:p>
          <a:endParaRPr lang="ru-RU"/>
        </a:p>
      </dgm:t>
    </dgm:pt>
    <dgm:pt modelId="{945618D5-C57B-4368-B8EF-9CE258A5736C}" type="sibTrans" cxnId="{FD21A079-54F8-444F-8B2C-7A1A1B6A980A}">
      <dgm:prSet/>
      <dgm:spPr/>
      <dgm:t>
        <a:bodyPr/>
        <a:lstStyle/>
        <a:p>
          <a:endParaRPr lang="ru-RU"/>
        </a:p>
      </dgm:t>
    </dgm:pt>
    <dgm:pt modelId="{E6FD9B52-F28A-47E4-85A4-A9F7954D9589}">
      <dgm:prSet phldrT="[Текст]"/>
      <dgm:spPr/>
      <dgm:t>
        <a:bodyPr/>
        <a:lstStyle/>
        <a:p>
          <a:pPr algn="ctr"/>
          <a:r>
            <a:rPr lang="ru-RU" b="1" dirty="0" smtClean="0">
              <a:latin typeface="Book Antiqua" pitchFamily="18" charset="0"/>
            </a:rPr>
            <a:t>Забота о близких</a:t>
          </a:r>
          <a:endParaRPr lang="ru-RU" b="1" dirty="0">
            <a:latin typeface="Book Antiqua" pitchFamily="18" charset="0"/>
          </a:endParaRPr>
        </a:p>
      </dgm:t>
    </dgm:pt>
    <dgm:pt modelId="{3DD6CF69-C7F3-446F-859F-0FC193892804}" type="parTrans" cxnId="{0C88FD7C-E222-473C-A161-0CB7D096F8FF}">
      <dgm:prSet/>
      <dgm:spPr/>
      <dgm:t>
        <a:bodyPr/>
        <a:lstStyle/>
        <a:p>
          <a:endParaRPr lang="ru-RU"/>
        </a:p>
      </dgm:t>
    </dgm:pt>
    <dgm:pt modelId="{6FE87BA1-D2FB-407E-A2AC-53D9ADEDC891}" type="sibTrans" cxnId="{0C88FD7C-E222-473C-A161-0CB7D096F8FF}">
      <dgm:prSet/>
      <dgm:spPr/>
      <dgm:t>
        <a:bodyPr/>
        <a:lstStyle/>
        <a:p>
          <a:endParaRPr lang="ru-RU"/>
        </a:p>
      </dgm:t>
    </dgm:pt>
    <dgm:pt modelId="{4AC25E26-0E9F-478F-9B4E-A1F62E064329}">
      <dgm:prSet/>
      <dgm:spPr/>
      <dgm:t>
        <a:bodyPr/>
        <a:lstStyle/>
        <a:p>
          <a:pPr algn="ctr"/>
          <a:r>
            <a:rPr lang="ru-RU" b="1" dirty="0" smtClean="0">
              <a:latin typeface="Book Antiqua" pitchFamily="18" charset="0"/>
            </a:rPr>
            <a:t>Уверенность в себе</a:t>
          </a:r>
          <a:endParaRPr lang="ru-RU" b="1" dirty="0">
            <a:latin typeface="Book Antiqua" pitchFamily="18" charset="0"/>
          </a:endParaRPr>
        </a:p>
      </dgm:t>
    </dgm:pt>
    <dgm:pt modelId="{BCBC4A9C-DB02-4CE0-94B8-9EEFE6015AC1}" type="parTrans" cxnId="{33D42641-99DD-4E3A-90F6-BA05DF9111AD}">
      <dgm:prSet/>
      <dgm:spPr/>
      <dgm:t>
        <a:bodyPr/>
        <a:lstStyle/>
        <a:p>
          <a:endParaRPr lang="ru-RU"/>
        </a:p>
      </dgm:t>
    </dgm:pt>
    <dgm:pt modelId="{5C770E5F-D260-42F5-9A92-E9153E7DE36F}" type="sibTrans" cxnId="{33D42641-99DD-4E3A-90F6-BA05DF9111AD}">
      <dgm:prSet/>
      <dgm:spPr/>
      <dgm:t>
        <a:bodyPr/>
        <a:lstStyle/>
        <a:p>
          <a:endParaRPr lang="ru-RU"/>
        </a:p>
      </dgm:t>
    </dgm:pt>
    <dgm:pt modelId="{C191B28D-7D72-45A4-B4B7-7C5E37CBE7F6}">
      <dgm:prSet/>
      <dgm:spPr/>
      <dgm:t>
        <a:bodyPr/>
        <a:lstStyle/>
        <a:p>
          <a:pPr algn="ctr"/>
          <a:r>
            <a:rPr lang="ru-RU" b="1" dirty="0" smtClean="0">
              <a:latin typeface="Book Antiqua" pitchFamily="18" charset="0"/>
            </a:rPr>
            <a:t>Дисциплинированность</a:t>
          </a:r>
          <a:endParaRPr lang="ru-RU" b="1" dirty="0">
            <a:latin typeface="Book Antiqua" pitchFamily="18" charset="0"/>
          </a:endParaRPr>
        </a:p>
      </dgm:t>
    </dgm:pt>
    <dgm:pt modelId="{DBFA91E8-260D-4204-91F9-DB1566E8CFC4}" type="parTrans" cxnId="{9CF9297C-B6DB-4EDD-9B2E-B163B62B15CA}">
      <dgm:prSet/>
      <dgm:spPr/>
      <dgm:t>
        <a:bodyPr/>
        <a:lstStyle/>
        <a:p>
          <a:endParaRPr lang="ru-RU"/>
        </a:p>
      </dgm:t>
    </dgm:pt>
    <dgm:pt modelId="{BD41C4AD-5AE9-4C91-9837-C08CE3EF7FEE}" type="sibTrans" cxnId="{9CF9297C-B6DB-4EDD-9B2E-B163B62B15CA}">
      <dgm:prSet/>
      <dgm:spPr/>
      <dgm:t>
        <a:bodyPr/>
        <a:lstStyle/>
        <a:p>
          <a:endParaRPr lang="ru-RU"/>
        </a:p>
      </dgm:t>
    </dgm:pt>
    <dgm:pt modelId="{57312A0D-FD24-4451-9B5C-A2E88F4C828F}">
      <dgm:prSet/>
      <dgm:spPr/>
      <dgm:t>
        <a:bodyPr/>
        <a:lstStyle/>
        <a:p>
          <a:pPr algn="ctr"/>
          <a:r>
            <a:rPr lang="ru-RU" b="1" dirty="0" smtClean="0">
              <a:latin typeface="Book Antiqua" pitchFamily="18" charset="0"/>
            </a:rPr>
            <a:t>Целеустремленность</a:t>
          </a:r>
          <a:endParaRPr lang="ru-RU" b="1" dirty="0">
            <a:latin typeface="Book Antiqua" pitchFamily="18" charset="0"/>
          </a:endParaRPr>
        </a:p>
      </dgm:t>
    </dgm:pt>
    <dgm:pt modelId="{DD363074-E38A-4D93-A82D-30F5D7C5DB7C}" type="parTrans" cxnId="{83BFE63B-8CC8-428B-8D4C-E597517C1106}">
      <dgm:prSet/>
      <dgm:spPr/>
      <dgm:t>
        <a:bodyPr/>
        <a:lstStyle/>
        <a:p>
          <a:endParaRPr lang="ru-RU"/>
        </a:p>
      </dgm:t>
    </dgm:pt>
    <dgm:pt modelId="{D5B84D88-EB89-4623-8924-0950AA55D24E}" type="sibTrans" cxnId="{83BFE63B-8CC8-428B-8D4C-E597517C1106}">
      <dgm:prSet/>
      <dgm:spPr/>
      <dgm:t>
        <a:bodyPr/>
        <a:lstStyle/>
        <a:p>
          <a:endParaRPr lang="ru-RU"/>
        </a:p>
      </dgm:t>
    </dgm:pt>
    <dgm:pt modelId="{FC00A3D8-1F5E-404B-B249-F8D9008D19CA}" type="pres">
      <dgm:prSet presAssocID="{BEF940B2-3ED3-4EE5-8F15-F216F878382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46929B-0F17-4AB0-B1EE-C8563773DF59}" type="pres">
      <dgm:prSet presAssocID="{A62F5CC2-BC30-4EB5-AC03-AD2AD9D2BC0D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FB8705-7618-448E-801E-7DBE9B4B5993}" type="pres">
      <dgm:prSet presAssocID="{7E29B3D4-98B6-4BD6-A3E8-5D0FCB774964}" presName="spacer" presStyleCnt="0"/>
      <dgm:spPr/>
    </dgm:pt>
    <dgm:pt modelId="{1CC49CBE-463B-4B75-80DF-876F29E20300}" type="pres">
      <dgm:prSet presAssocID="{66D0DC69-F261-4471-A058-CA38DDCD5C4B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693E8A-D43C-4B8E-A004-045D34CBF29D}" type="pres">
      <dgm:prSet presAssocID="{945618D5-C57B-4368-B8EF-9CE258A5736C}" presName="spacer" presStyleCnt="0"/>
      <dgm:spPr/>
    </dgm:pt>
    <dgm:pt modelId="{1D2A0035-909B-4FE6-BEFF-D3B85E9E10DF}" type="pres">
      <dgm:prSet presAssocID="{E6FD9B52-F28A-47E4-85A4-A9F7954D9589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61F396-87A7-4563-83BE-9E95F1825FA1}" type="pres">
      <dgm:prSet presAssocID="{6FE87BA1-D2FB-407E-A2AC-53D9ADEDC891}" presName="spacer" presStyleCnt="0"/>
      <dgm:spPr/>
    </dgm:pt>
    <dgm:pt modelId="{A2801C7A-23AD-49BE-A7D4-F2A3BB029083}" type="pres">
      <dgm:prSet presAssocID="{4AC25E26-0E9F-478F-9B4E-A1F62E064329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A32436-E9CD-4821-9D54-9041BEAB8C1C}" type="pres">
      <dgm:prSet presAssocID="{5C770E5F-D260-42F5-9A92-E9153E7DE36F}" presName="spacer" presStyleCnt="0"/>
      <dgm:spPr/>
    </dgm:pt>
    <dgm:pt modelId="{17144510-F188-42A1-8C24-8CDB7D0431F9}" type="pres">
      <dgm:prSet presAssocID="{C191B28D-7D72-45A4-B4B7-7C5E37CBE7F6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485BEC-0583-4896-83D9-27382B1B5ED3}" type="pres">
      <dgm:prSet presAssocID="{BD41C4AD-5AE9-4C91-9837-C08CE3EF7FEE}" presName="spacer" presStyleCnt="0"/>
      <dgm:spPr/>
    </dgm:pt>
    <dgm:pt modelId="{0280D778-B84C-4FB5-AB9F-2293C4F8F44A}" type="pres">
      <dgm:prSet presAssocID="{57312A0D-FD24-4451-9B5C-A2E88F4C828F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BFE63B-8CC8-428B-8D4C-E597517C1106}" srcId="{BEF940B2-3ED3-4EE5-8F15-F216F878382B}" destId="{57312A0D-FD24-4451-9B5C-A2E88F4C828F}" srcOrd="5" destOrd="0" parTransId="{DD363074-E38A-4D93-A82D-30F5D7C5DB7C}" sibTransId="{D5B84D88-EB89-4623-8924-0950AA55D24E}"/>
    <dgm:cxn modelId="{9CF9297C-B6DB-4EDD-9B2E-B163B62B15CA}" srcId="{BEF940B2-3ED3-4EE5-8F15-F216F878382B}" destId="{C191B28D-7D72-45A4-B4B7-7C5E37CBE7F6}" srcOrd="4" destOrd="0" parTransId="{DBFA91E8-260D-4204-91F9-DB1566E8CFC4}" sibTransId="{BD41C4AD-5AE9-4C91-9837-C08CE3EF7FEE}"/>
    <dgm:cxn modelId="{D1C90BA8-4C5B-4857-8363-3FE9C1794E9C}" type="presOf" srcId="{A62F5CC2-BC30-4EB5-AC03-AD2AD9D2BC0D}" destId="{4246929B-0F17-4AB0-B1EE-C8563773DF59}" srcOrd="0" destOrd="0" presId="urn:microsoft.com/office/officeart/2005/8/layout/vList2"/>
    <dgm:cxn modelId="{A636083E-166E-457A-82AA-49EA87FDB2D7}" type="presOf" srcId="{4AC25E26-0E9F-478F-9B4E-A1F62E064329}" destId="{A2801C7A-23AD-49BE-A7D4-F2A3BB029083}" srcOrd="0" destOrd="0" presId="urn:microsoft.com/office/officeart/2005/8/layout/vList2"/>
    <dgm:cxn modelId="{33952874-2ECD-4697-9A7E-E8C56EEC456A}" type="presOf" srcId="{BEF940B2-3ED3-4EE5-8F15-F216F878382B}" destId="{FC00A3D8-1F5E-404B-B249-F8D9008D19CA}" srcOrd="0" destOrd="0" presId="urn:microsoft.com/office/officeart/2005/8/layout/vList2"/>
    <dgm:cxn modelId="{37C43E04-757B-4EE7-98CF-E926F589DAA3}" type="presOf" srcId="{E6FD9B52-F28A-47E4-85A4-A9F7954D9589}" destId="{1D2A0035-909B-4FE6-BEFF-D3B85E9E10DF}" srcOrd="0" destOrd="0" presId="urn:microsoft.com/office/officeart/2005/8/layout/vList2"/>
    <dgm:cxn modelId="{93CF1A9B-0F77-4F65-A1FB-93ECED077320}" type="presOf" srcId="{C191B28D-7D72-45A4-B4B7-7C5E37CBE7F6}" destId="{17144510-F188-42A1-8C24-8CDB7D0431F9}" srcOrd="0" destOrd="0" presId="urn:microsoft.com/office/officeart/2005/8/layout/vList2"/>
    <dgm:cxn modelId="{FD21A079-54F8-444F-8B2C-7A1A1B6A980A}" srcId="{BEF940B2-3ED3-4EE5-8F15-F216F878382B}" destId="{66D0DC69-F261-4471-A058-CA38DDCD5C4B}" srcOrd="1" destOrd="0" parTransId="{3BC9F35B-DCA0-4271-B398-5ACB23D9C86B}" sibTransId="{945618D5-C57B-4368-B8EF-9CE258A5736C}"/>
    <dgm:cxn modelId="{639F96AD-79B8-4865-9827-30068FF4C500}" type="presOf" srcId="{66D0DC69-F261-4471-A058-CA38DDCD5C4B}" destId="{1CC49CBE-463B-4B75-80DF-876F29E20300}" srcOrd="0" destOrd="0" presId="urn:microsoft.com/office/officeart/2005/8/layout/vList2"/>
    <dgm:cxn modelId="{DD26AF5E-50B2-4AC9-A6C0-FDEA7F5A3008}" type="presOf" srcId="{57312A0D-FD24-4451-9B5C-A2E88F4C828F}" destId="{0280D778-B84C-4FB5-AB9F-2293C4F8F44A}" srcOrd="0" destOrd="0" presId="urn:microsoft.com/office/officeart/2005/8/layout/vList2"/>
    <dgm:cxn modelId="{0C88FD7C-E222-473C-A161-0CB7D096F8FF}" srcId="{BEF940B2-3ED3-4EE5-8F15-F216F878382B}" destId="{E6FD9B52-F28A-47E4-85A4-A9F7954D9589}" srcOrd="2" destOrd="0" parTransId="{3DD6CF69-C7F3-446F-859F-0FC193892804}" sibTransId="{6FE87BA1-D2FB-407E-A2AC-53D9ADEDC891}"/>
    <dgm:cxn modelId="{FAC6FB93-688C-49A8-A5DD-252D260BC655}" srcId="{BEF940B2-3ED3-4EE5-8F15-F216F878382B}" destId="{A62F5CC2-BC30-4EB5-AC03-AD2AD9D2BC0D}" srcOrd="0" destOrd="0" parTransId="{2E17AD43-C80D-439F-9924-34BC3A006873}" sibTransId="{7E29B3D4-98B6-4BD6-A3E8-5D0FCB774964}"/>
    <dgm:cxn modelId="{33D42641-99DD-4E3A-90F6-BA05DF9111AD}" srcId="{BEF940B2-3ED3-4EE5-8F15-F216F878382B}" destId="{4AC25E26-0E9F-478F-9B4E-A1F62E064329}" srcOrd="3" destOrd="0" parTransId="{BCBC4A9C-DB02-4CE0-94B8-9EEFE6015AC1}" sibTransId="{5C770E5F-D260-42F5-9A92-E9153E7DE36F}"/>
    <dgm:cxn modelId="{B254B55F-4422-4B9A-98E8-E06154E22B28}" type="presParOf" srcId="{FC00A3D8-1F5E-404B-B249-F8D9008D19CA}" destId="{4246929B-0F17-4AB0-B1EE-C8563773DF59}" srcOrd="0" destOrd="0" presId="urn:microsoft.com/office/officeart/2005/8/layout/vList2"/>
    <dgm:cxn modelId="{4AC3DC97-01B9-4BF0-9A38-6EDF199C0010}" type="presParOf" srcId="{FC00A3D8-1F5E-404B-B249-F8D9008D19CA}" destId="{2CFB8705-7618-448E-801E-7DBE9B4B5993}" srcOrd="1" destOrd="0" presId="urn:microsoft.com/office/officeart/2005/8/layout/vList2"/>
    <dgm:cxn modelId="{B00658C9-2515-4179-9515-9ADF5B7D6785}" type="presParOf" srcId="{FC00A3D8-1F5E-404B-B249-F8D9008D19CA}" destId="{1CC49CBE-463B-4B75-80DF-876F29E20300}" srcOrd="2" destOrd="0" presId="urn:microsoft.com/office/officeart/2005/8/layout/vList2"/>
    <dgm:cxn modelId="{B7C943CA-B9D1-417F-9570-2B763870E718}" type="presParOf" srcId="{FC00A3D8-1F5E-404B-B249-F8D9008D19CA}" destId="{67693E8A-D43C-4B8E-A004-045D34CBF29D}" srcOrd="3" destOrd="0" presId="urn:microsoft.com/office/officeart/2005/8/layout/vList2"/>
    <dgm:cxn modelId="{92C8017A-10BD-476C-9952-91668C4F7AF5}" type="presParOf" srcId="{FC00A3D8-1F5E-404B-B249-F8D9008D19CA}" destId="{1D2A0035-909B-4FE6-BEFF-D3B85E9E10DF}" srcOrd="4" destOrd="0" presId="urn:microsoft.com/office/officeart/2005/8/layout/vList2"/>
    <dgm:cxn modelId="{2C114B02-DA25-4030-96DE-061DFE627F7E}" type="presParOf" srcId="{FC00A3D8-1F5E-404B-B249-F8D9008D19CA}" destId="{CA61F396-87A7-4563-83BE-9E95F1825FA1}" srcOrd="5" destOrd="0" presId="urn:microsoft.com/office/officeart/2005/8/layout/vList2"/>
    <dgm:cxn modelId="{7892BF82-727B-40C1-B28B-11DF5E07A058}" type="presParOf" srcId="{FC00A3D8-1F5E-404B-B249-F8D9008D19CA}" destId="{A2801C7A-23AD-49BE-A7D4-F2A3BB029083}" srcOrd="6" destOrd="0" presId="urn:microsoft.com/office/officeart/2005/8/layout/vList2"/>
    <dgm:cxn modelId="{0D63CA88-60CD-4988-BB90-1FEAEB299DE6}" type="presParOf" srcId="{FC00A3D8-1F5E-404B-B249-F8D9008D19CA}" destId="{6AA32436-E9CD-4821-9D54-9041BEAB8C1C}" srcOrd="7" destOrd="0" presId="urn:microsoft.com/office/officeart/2005/8/layout/vList2"/>
    <dgm:cxn modelId="{260B498B-9009-4BF6-8F4D-8595E3B4CF05}" type="presParOf" srcId="{FC00A3D8-1F5E-404B-B249-F8D9008D19CA}" destId="{17144510-F188-42A1-8C24-8CDB7D0431F9}" srcOrd="8" destOrd="0" presId="urn:microsoft.com/office/officeart/2005/8/layout/vList2"/>
    <dgm:cxn modelId="{A3D8DD88-846B-474C-95E5-E5FDE23FA35A}" type="presParOf" srcId="{FC00A3D8-1F5E-404B-B249-F8D9008D19CA}" destId="{CE485BEC-0583-4896-83D9-27382B1B5ED3}" srcOrd="9" destOrd="0" presId="urn:microsoft.com/office/officeart/2005/8/layout/vList2"/>
    <dgm:cxn modelId="{C6D854CF-459A-45A3-A04E-EE865AB537C0}" type="presParOf" srcId="{FC00A3D8-1F5E-404B-B249-F8D9008D19CA}" destId="{0280D778-B84C-4FB5-AB9F-2293C4F8F44A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46929B-0F17-4AB0-B1EE-C8563773DF59}">
      <dsp:nvSpPr>
        <dsp:cNvPr id="0" name=""/>
        <dsp:cNvSpPr/>
      </dsp:nvSpPr>
      <dsp:spPr>
        <a:xfrm>
          <a:off x="0" y="44979"/>
          <a:ext cx="6096000" cy="91143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b="1" kern="1200" dirty="0" smtClean="0">
              <a:latin typeface="Book Antiqua" pitchFamily="18" charset="0"/>
            </a:rPr>
            <a:t>Семья  </a:t>
          </a:r>
          <a:endParaRPr lang="ru-RU" sz="3800" b="1" kern="1200" dirty="0">
            <a:latin typeface="Book Antiqua" pitchFamily="18" charset="0"/>
          </a:endParaRPr>
        </a:p>
      </dsp:txBody>
      <dsp:txXfrm>
        <a:off x="44492" y="89471"/>
        <a:ext cx="6007016" cy="822446"/>
      </dsp:txXfrm>
    </dsp:sp>
    <dsp:sp modelId="{1CC49CBE-463B-4B75-80DF-876F29E20300}">
      <dsp:nvSpPr>
        <dsp:cNvPr id="0" name=""/>
        <dsp:cNvSpPr/>
      </dsp:nvSpPr>
      <dsp:spPr>
        <a:xfrm>
          <a:off x="0" y="1065849"/>
          <a:ext cx="6096000" cy="91143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b="1" kern="1200" dirty="0" smtClean="0">
              <a:latin typeface="Book Antiqua" pitchFamily="18" charset="0"/>
            </a:rPr>
            <a:t>Дружба  </a:t>
          </a:r>
          <a:endParaRPr lang="ru-RU" sz="3800" b="1" kern="1200" dirty="0">
            <a:latin typeface="Book Antiqua" pitchFamily="18" charset="0"/>
          </a:endParaRPr>
        </a:p>
      </dsp:txBody>
      <dsp:txXfrm>
        <a:off x="44492" y="1110341"/>
        <a:ext cx="6007016" cy="822446"/>
      </dsp:txXfrm>
    </dsp:sp>
    <dsp:sp modelId="{1D2A0035-909B-4FE6-BEFF-D3B85E9E10DF}">
      <dsp:nvSpPr>
        <dsp:cNvPr id="0" name=""/>
        <dsp:cNvSpPr/>
      </dsp:nvSpPr>
      <dsp:spPr>
        <a:xfrm>
          <a:off x="0" y="2086719"/>
          <a:ext cx="6096000" cy="91143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b="1" kern="1200" dirty="0" smtClean="0">
              <a:latin typeface="Book Antiqua" pitchFamily="18" charset="0"/>
            </a:rPr>
            <a:t>Учёба </a:t>
          </a:r>
          <a:endParaRPr lang="ru-RU" sz="3800" b="1" kern="1200" dirty="0">
            <a:latin typeface="Book Antiqua" pitchFamily="18" charset="0"/>
          </a:endParaRPr>
        </a:p>
      </dsp:txBody>
      <dsp:txXfrm>
        <a:off x="44492" y="2131211"/>
        <a:ext cx="6007016" cy="822446"/>
      </dsp:txXfrm>
    </dsp:sp>
    <dsp:sp modelId="{63B9019A-2E23-4D21-B725-B084810E970B}">
      <dsp:nvSpPr>
        <dsp:cNvPr id="0" name=""/>
        <dsp:cNvSpPr/>
      </dsp:nvSpPr>
      <dsp:spPr>
        <a:xfrm>
          <a:off x="0" y="3107590"/>
          <a:ext cx="6096000" cy="91143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b="1" kern="1200" dirty="0" smtClean="0">
              <a:latin typeface="Book Antiqua" pitchFamily="18" charset="0"/>
            </a:rPr>
            <a:t>Спорт</a:t>
          </a:r>
          <a:endParaRPr lang="ru-RU" sz="3800" b="1" kern="1200" dirty="0">
            <a:latin typeface="Book Antiqua" pitchFamily="18" charset="0"/>
          </a:endParaRPr>
        </a:p>
      </dsp:txBody>
      <dsp:txXfrm>
        <a:off x="44492" y="3152082"/>
        <a:ext cx="6007016" cy="8224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46929B-0F17-4AB0-B1EE-C8563773DF59}">
      <dsp:nvSpPr>
        <dsp:cNvPr id="0" name=""/>
        <dsp:cNvSpPr/>
      </dsp:nvSpPr>
      <dsp:spPr>
        <a:xfrm>
          <a:off x="0" y="71661"/>
          <a:ext cx="6096000" cy="88744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kern="1200" dirty="0" smtClean="0">
              <a:latin typeface="Book Antiqua" pitchFamily="18" charset="0"/>
            </a:rPr>
            <a:t>Позитивное мышление</a:t>
          </a:r>
          <a:endParaRPr lang="ru-RU" sz="3700" b="1" kern="1200" dirty="0">
            <a:latin typeface="Book Antiqua" pitchFamily="18" charset="0"/>
          </a:endParaRPr>
        </a:p>
      </dsp:txBody>
      <dsp:txXfrm>
        <a:off x="43321" y="114982"/>
        <a:ext cx="6009358" cy="800803"/>
      </dsp:txXfrm>
    </dsp:sp>
    <dsp:sp modelId="{1CC49CBE-463B-4B75-80DF-876F29E20300}">
      <dsp:nvSpPr>
        <dsp:cNvPr id="0" name=""/>
        <dsp:cNvSpPr/>
      </dsp:nvSpPr>
      <dsp:spPr>
        <a:xfrm>
          <a:off x="0" y="1065666"/>
          <a:ext cx="6096000" cy="88744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kern="1200" dirty="0" smtClean="0">
              <a:latin typeface="Book Antiqua" pitchFamily="18" charset="0"/>
            </a:rPr>
            <a:t>Упорство </a:t>
          </a:r>
          <a:endParaRPr lang="ru-RU" sz="3700" b="1" kern="1200" dirty="0">
            <a:latin typeface="Book Antiqua" pitchFamily="18" charset="0"/>
          </a:endParaRPr>
        </a:p>
      </dsp:txBody>
      <dsp:txXfrm>
        <a:off x="43321" y="1108987"/>
        <a:ext cx="6009358" cy="800803"/>
      </dsp:txXfrm>
    </dsp:sp>
    <dsp:sp modelId="{1D2A0035-909B-4FE6-BEFF-D3B85E9E10DF}">
      <dsp:nvSpPr>
        <dsp:cNvPr id="0" name=""/>
        <dsp:cNvSpPr/>
      </dsp:nvSpPr>
      <dsp:spPr>
        <a:xfrm>
          <a:off x="0" y="2059671"/>
          <a:ext cx="6096000" cy="88744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kern="1200" dirty="0" smtClean="0">
              <a:latin typeface="Book Antiqua" pitchFamily="18" charset="0"/>
            </a:rPr>
            <a:t>Забота о близких</a:t>
          </a:r>
          <a:endParaRPr lang="ru-RU" sz="3700" b="1" kern="1200" dirty="0">
            <a:latin typeface="Book Antiqua" pitchFamily="18" charset="0"/>
          </a:endParaRPr>
        </a:p>
      </dsp:txBody>
      <dsp:txXfrm>
        <a:off x="43321" y="2102992"/>
        <a:ext cx="6009358" cy="800803"/>
      </dsp:txXfrm>
    </dsp:sp>
    <dsp:sp modelId="{A2801C7A-23AD-49BE-A7D4-F2A3BB029083}">
      <dsp:nvSpPr>
        <dsp:cNvPr id="0" name=""/>
        <dsp:cNvSpPr/>
      </dsp:nvSpPr>
      <dsp:spPr>
        <a:xfrm>
          <a:off x="0" y="3053676"/>
          <a:ext cx="6096000" cy="88744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kern="1200" dirty="0" smtClean="0">
              <a:latin typeface="Book Antiqua" pitchFamily="18" charset="0"/>
            </a:rPr>
            <a:t>Уверенность в себе</a:t>
          </a:r>
          <a:endParaRPr lang="ru-RU" sz="3700" b="1" kern="1200" dirty="0">
            <a:latin typeface="Book Antiqua" pitchFamily="18" charset="0"/>
          </a:endParaRPr>
        </a:p>
      </dsp:txBody>
      <dsp:txXfrm>
        <a:off x="43321" y="3096997"/>
        <a:ext cx="6009358" cy="800803"/>
      </dsp:txXfrm>
    </dsp:sp>
    <dsp:sp modelId="{17144510-F188-42A1-8C24-8CDB7D0431F9}">
      <dsp:nvSpPr>
        <dsp:cNvPr id="0" name=""/>
        <dsp:cNvSpPr/>
      </dsp:nvSpPr>
      <dsp:spPr>
        <a:xfrm>
          <a:off x="0" y="4047681"/>
          <a:ext cx="6096000" cy="88744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kern="1200" dirty="0" smtClean="0">
              <a:latin typeface="Book Antiqua" pitchFamily="18" charset="0"/>
            </a:rPr>
            <a:t>Дисциплинированность</a:t>
          </a:r>
          <a:endParaRPr lang="ru-RU" sz="3700" b="1" kern="1200" dirty="0">
            <a:latin typeface="Book Antiqua" pitchFamily="18" charset="0"/>
          </a:endParaRPr>
        </a:p>
      </dsp:txBody>
      <dsp:txXfrm>
        <a:off x="43321" y="4091002"/>
        <a:ext cx="6009358" cy="800803"/>
      </dsp:txXfrm>
    </dsp:sp>
    <dsp:sp modelId="{0280D778-B84C-4FB5-AB9F-2293C4F8F44A}">
      <dsp:nvSpPr>
        <dsp:cNvPr id="0" name=""/>
        <dsp:cNvSpPr/>
      </dsp:nvSpPr>
      <dsp:spPr>
        <a:xfrm>
          <a:off x="0" y="5041686"/>
          <a:ext cx="6096000" cy="88744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kern="1200" dirty="0" smtClean="0">
              <a:latin typeface="Book Antiqua" pitchFamily="18" charset="0"/>
            </a:rPr>
            <a:t>Целеустремленность</a:t>
          </a:r>
          <a:endParaRPr lang="ru-RU" sz="3700" b="1" kern="1200" dirty="0">
            <a:latin typeface="Book Antiqua" pitchFamily="18" charset="0"/>
          </a:endParaRPr>
        </a:p>
      </dsp:txBody>
      <dsp:txXfrm>
        <a:off x="43321" y="5085007"/>
        <a:ext cx="6009358" cy="800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86763E-5D01-4342-AD2B-9E2DD9E9D2E2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CC12E-9E53-432D-A8E4-6F193124C3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396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CC12E-9E53-432D-A8E4-6F193124C39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872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CC12E-9E53-432D-A8E4-6F193124C39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809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8AEA-B0EE-47B5-BF5F-A5928DAD24D8}" type="datetime1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Токарева Е.С., МБОУ "Гимназия №1" г.о. Балашиха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87EDC-9A0B-44B9-98AE-EC2AB381456B}" type="datetime1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Токарева Е.С., МБОУ "Гимназия №1" г.о. Балашиха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053E-B099-44EF-9C15-2C9F3F6C1CCC}" type="datetime1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Токарева Е.С., МБОУ "Гимназия №1" г.о. Балашиха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09C6F-9895-461D-910E-281A8A78A242}" type="datetime1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Токарева Е.С., МБОУ "Гимназия №1" г.о. Балашиха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5246A-26D2-4B2E-95AC-6369AA034AEF}" type="datetime1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Токарева Е.С., МБОУ "Гимназия №1" г.о. Балашиха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FA26F-152B-4AE9-8C8F-814EC2DF7F36}" type="datetime1">
              <a:rPr lang="ru-RU" smtClean="0"/>
              <a:pPr/>
              <a:t>19.02.2015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Токарева Е.С., МБОУ "Гимназия №1" г.о. Балашиха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B4E9-CFF9-4264-BD0A-7467410E41BE}" type="datetime1">
              <a:rPr lang="ru-RU" smtClean="0"/>
              <a:pPr/>
              <a:t>19.02.2015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Токарева Е.С., МБОУ "Гимназия №1" г.о. Балашиха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86797-60DE-4315-9EFC-489294CE5EAC}" type="datetime1">
              <a:rPr lang="ru-RU" smtClean="0"/>
              <a:pPr/>
              <a:t>19.02.2015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Токарева Е.С., МБОУ "Гимназия №1" г.о. Балашиха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054A7-5F09-4426-B78D-61F06EEA18F6}" type="datetime1">
              <a:rPr lang="ru-RU" smtClean="0"/>
              <a:pPr/>
              <a:t>19.02.2015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Токарева Е.С., МБОУ "Гимназия №1" г.о. Балашиха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52341-F665-4F46-990B-77FCC625B0AB}" type="datetime1">
              <a:rPr lang="ru-RU" smtClean="0"/>
              <a:pPr/>
              <a:t>19.02.2015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Токарева Е.С., МБОУ "Гимназия №1" г.о. Балашиха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E73B9-F0B4-4F8C-ADC8-3933294FE846}" type="datetime1">
              <a:rPr lang="ru-RU" smtClean="0"/>
              <a:pPr/>
              <a:t>19.02.2015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Токарева Е.С., МБОУ "Гимназия №1" г.о. Балашиха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47DCB61-E9C3-4845-9446-1662EFF01C21}" type="datetime1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Токарева Е.С., МБОУ "Гимназия №1" г.о. Балашиха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>
                <a:alpha val="3500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3356992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Успешный человек.</a:t>
            </a:r>
            <a:br>
              <a:rPr lang="ru-RU" sz="60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</a:br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Какой он?</a:t>
            </a:r>
            <a:endParaRPr lang="ru-RU" sz="6000" b="1" dirty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4" name="Picture 5" descr="4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39"/>
            <a:ext cx="2332286" cy="281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PCuser\Desktop\anime-sport-50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013176"/>
            <a:ext cx="16764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1011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04664"/>
            <a:ext cx="4104456" cy="3096344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59532" y="3861048"/>
            <a:ext cx="81369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«Нет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такого понятия, как успешный человек, который ни разу не оступился и не допустил ошибки. Есть только успешные люди, которые допустили ошибки, но затем изменили свои планы, основываясь на этих самых ошибках.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раз один из таких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парней»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17728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Стивен Пол Джобс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(24.02.1955  –  5. 10. 2011</a:t>
            </a:r>
            <a:r>
              <a:rPr lang="ru-RU" dirty="0" smtClean="0">
                <a:latin typeface="Book Antiqua" pitchFamily="18" charset="0"/>
              </a:rPr>
              <a:t>)</a:t>
            </a:r>
            <a:endParaRPr lang="ru-RU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24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1011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7190" y="476672"/>
            <a:ext cx="4104456" cy="3096344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899592" y="3789040"/>
            <a:ext cx="69847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«Моя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– делать людей лучше.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Брать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из разных отделов компании и подталкивать их, и делать их ещё лучше, предлагать им более смелое видение того, каким должно быть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будущее»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6056" y="1701678"/>
            <a:ext cx="3707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Стивен Пол Джобс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(24.02.1955  –  5. 10. 2011)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04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999">
              <a:srgbClr val="FEE7F2"/>
            </a:gs>
            <a:gs pos="17999">
              <a:schemeClr val="accent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999">
              <a:srgbClr val="FEE7F2"/>
            </a:gs>
            <a:gs pos="17999">
              <a:schemeClr val="accent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524000" y="428604"/>
          <a:ext cx="6096000" cy="600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урок!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00808"/>
            <a:ext cx="5295162" cy="453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26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674136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765322" y="980728"/>
            <a:ext cx="7776864" cy="2376264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ru-RU" altLang="ru-RU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- </a:t>
            </a:r>
            <a:r>
              <a:rPr lang="ru-RU" alt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успех?</a:t>
            </a:r>
          </a:p>
          <a:p>
            <a:pPr marL="0" indent="0" eaLnBrk="1" hangingPunct="1">
              <a:buNone/>
              <a:defRPr/>
            </a:pPr>
            <a:r>
              <a:rPr lang="ru-RU" alt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Как стать успешным?</a:t>
            </a:r>
          </a:p>
          <a:p>
            <a:pPr marL="0" indent="0">
              <a:buNone/>
              <a:defRPr/>
            </a:pPr>
            <a:r>
              <a:rPr lang="ru-RU" alt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Каковы качества успешного человека?</a:t>
            </a:r>
            <a:endParaRPr lang="ru-RU" altLang="ru-RU" sz="32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  <a:defRPr/>
            </a:pPr>
            <a:endParaRPr lang="ru-RU" altLang="ru-RU" dirty="0" smtClean="0">
              <a:solidFill>
                <a:schemeClr val="tx2"/>
              </a:solidFill>
            </a:endParaRPr>
          </a:p>
        </p:txBody>
      </p:sp>
      <p:pic>
        <p:nvPicPr>
          <p:cNvPr id="8195" name="Picture 5" descr="6761dce95d11e2b9c1e7406f6b299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924944"/>
            <a:ext cx="48006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PCuser\Desktop\smil_zps64fa3a7a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6672"/>
            <a:ext cx="2273830" cy="170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3463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smtClean="0"/>
          </a:p>
        </p:txBody>
      </p:sp>
      <p:pic>
        <p:nvPicPr>
          <p:cNvPr id="9220" name="Picture 5" descr="Шаблон (фон) презентации. Часть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400678" y="2051556"/>
            <a:ext cx="8458200" cy="430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3000" b="1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</a:rPr>
              <a:t>       Успех </a:t>
            </a:r>
            <a:r>
              <a:rPr lang="ru-RU" altLang="ru-RU" sz="24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</a:rPr>
              <a:t>(словарь </a:t>
            </a:r>
            <a:r>
              <a:rPr lang="ru-RU" altLang="ru-RU" sz="2400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</a:rPr>
              <a:t>С.И. Ожегова):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400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400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3000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</a:rPr>
              <a:t>1</a:t>
            </a:r>
            <a:r>
              <a:rPr lang="ru-RU" altLang="ru-RU" sz="4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Удача в достижении чего-нибудь.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4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Общественное признание.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ru-RU" sz="4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Хорошие результаты в работе, учебе.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ru-RU" altLang="ru-RU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Picture 5" descr="C:\Users\PCuser\Desktop\3382_2a27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78" y="692696"/>
            <a:ext cx="1363010" cy="204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6921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Jigsaw_Blue_Puzzle_clip_art_hight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10000"/>
          </a:blip>
          <a:stretch>
            <a:fillRect/>
          </a:stretch>
        </p:blipFill>
        <p:spPr>
          <a:xfrm>
            <a:off x="214282" y="0"/>
            <a:ext cx="2016000" cy="2016000"/>
          </a:xfrm>
        </p:spPr>
      </p:pic>
      <p:pic>
        <p:nvPicPr>
          <p:cNvPr id="7" name="Рисунок 6" descr="Green_Jigsaw_Piece_clip_art_hight.png"/>
          <p:cNvPicPr>
            <a:picLocks noChangeAspect="1"/>
          </p:cNvPicPr>
          <p:nvPr/>
        </p:nvPicPr>
        <p:blipFill>
          <a:blip r:embed="rId3" cstate="email">
            <a:lum bright="10000"/>
          </a:blip>
          <a:stretch>
            <a:fillRect/>
          </a:stretch>
        </p:blipFill>
        <p:spPr>
          <a:xfrm>
            <a:off x="2714612" y="357166"/>
            <a:ext cx="3357586" cy="3357586"/>
          </a:xfrm>
          <a:prstGeom prst="rect">
            <a:avLst/>
          </a:prstGeom>
        </p:spPr>
      </p:pic>
      <p:pic>
        <p:nvPicPr>
          <p:cNvPr id="9" name="Рисунок 8" descr="Jigsaw_Red_Puzzle_Piece_clip_art_hight.png"/>
          <p:cNvPicPr>
            <a:picLocks noChangeAspect="1"/>
          </p:cNvPicPr>
          <p:nvPr/>
        </p:nvPicPr>
        <p:blipFill>
          <a:blip r:embed="rId4" cstate="email">
            <a:lum bright="10000"/>
          </a:blip>
          <a:stretch>
            <a:fillRect/>
          </a:stretch>
        </p:blipFill>
        <p:spPr>
          <a:xfrm>
            <a:off x="6929454" y="0"/>
            <a:ext cx="2016000" cy="2016000"/>
          </a:xfrm>
          <a:prstGeom prst="rect">
            <a:avLst/>
          </a:prstGeom>
        </p:spPr>
      </p:pic>
      <p:pic>
        <p:nvPicPr>
          <p:cNvPr id="11" name="Рисунок 10" descr="Jigsaw_Red_10_clip_art_hight.png"/>
          <p:cNvPicPr>
            <a:picLocks noChangeAspect="1"/>
          </p:cNvPicPr>
          <p:nvPr/>
        </p:nvPicPr>
        <p:blipFill>
          <a:blip r:embed="rId5" cstate="email">
            <a:lum bright="10000"/>
          </a:blip>
          <a:stretch>
            <a:fillRect/>
          </a:stretch>
        </p:blipFill>
        <p:spPr>
          <a:xfrm>
            <a:off x="6786546" y="4500546"/>
            <a:ext cx="2357454" cy="2357454"/>
          </a:xfrm>
          <a:prstGeom prst="rect">
            <a:avLst/>
          </a:prstGeom>
        </p:spPr>
      </p:pic>
      <p:pic>
        <p:nvPicPr>
          <p:cNvPr id="12" name="Рисунок 11" descr="Green_Jigsaw_Piece_clip_art_hight.png"/>
          <p:cNvPicPr>
            <a:picLocks noChangeAspect="1"/>
          </p:cNvPicPr>
          <p:nvPr/>
        </p:nvPicPr>
        <p:blipFill>
          <a:blip r:embed="rId6" cstate="email">
            <a:lum bright="10000"/>
          </a:blip>
          <a:stretch>
            <a:fillRect/>
          </a:stretch>
        </p:blipFill>
        <p:spPr>
          <a:xfrm>
            <a:off x="1000100" y="4500546"/>
            <a:ext cx="2357454" cy="2357454"/>
          </a:xfrm>
          <a:prstGeom prst="rect">
            <a:avLst/>
          </a:prstGeom>
        </p:spPr>
      </p:pic>
      <p:pic>
        <p:nvPicPr>
          <p:cNvPr id="13" name="Рисунок 12" descr="Jigsaw_Blue_clip_art_hight.png"/>
          <p:cNvPicPr>
            <a:picLocks noChangeAspect="1"/>
          </p:cNvPicPr>
          <p:nvPr/>
        </p:nvPicPr>
        <p:blipFill>
          <a:blip r:embed="rId7" cstate="email">
            <a:lum bright="10000"/>
          </a:blip>
          <a:stretch>
            <a:fillRect/>
          </a:stretch>
        </p:blipFill>
        <p:spPr>
          <a:xfrm>
            <a:off x="6143636" y="2500306"/>
            <a:ext cx="2214578" cy="192882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 rot="19609321">
            <a:off x="488215" y="615428"/>
            <a:ext cx="1306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cs typeface="Times New Roman" pitchFamily="18" charset="0"/>
              </a:rPr>
              <a:t>Деньги</a:t>
            </a:r>
            <a:endParaRPr lang="ru-RU" sz="28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142844" y="2285992"/>
            <a:ext cx="2016000" cy="2016000"/>
            <a:chOff x="1071538" y="2285992"/>
            <a:chExt cx="2016000" cy="2016000"/>
          </a:xfrm>
        </p:grpSpPr>
        <p:pic>
          <p:nvPicPr>
            <p:cNvPr id="10" name="Рисунок 9" descr="Red_Jigsaw_Piece_clip_art_hight.png"/>
            <p:cNvPicPr>
              <a:picLocks noChangeAspect="1"/>
            </p:cNvPicPr>
            <p:nvPr/>
          </p:nvPicPr>
          <p:blipFill>
            <a:blip r:embed="rId8" cstate="email">
              <a:lum bright="10000"/>
            </a:blip>
            <a:stretch>
              <a:fillRect/>
            </a:stretch>
          </p:blipFill>
          <p:spPr>
            <a:xfrm>
              <a:off x="1071538" y="2285992"/>
              <a:ext cx="2016000" cy="20160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 rot="2962484">
              <a:off x="1300875" y="3106584"/>
              <a:ext cx="14616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Власть</a:t>
              </a:r>
              <a:endPara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 rot="1871621">
            <a:off x="2721968" y="1748682"/>
            <a:ext cx="2760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Популярность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9609321">
            <a:off x="7210625" y="671883"/>
            <a:ext cx="1531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cs typeface="Times New Roman" pitchFamily="18" charset="0"/>
              </a:rPr>
              <a:t>Роскошь</a:t>
            </a:r>
            <a:endParaRPr lang="ru-RU" sz="28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43702" y="3214686"/>
            <a:ext cx="1296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cs typeface="Times New Roman" pitchFamily="18" charset="0"/>
              </a:rPr>
              <a:t>Друзья</a:t>
            </a:r>
            <a:endParaRPr lang="ru-RU" sz="28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3786182" y="4000504"/>
            <a:ext cx="2214578" cy="2071702"/>
            <a:chOff x="3571868" y="4071942"/>
            <a:chExt cx="2214578" cy="2071702"/>
          </a:xfrm>
        </p:grpSpPr>
        <p:pic>
          <p:nvPicPr>
            <p:cNvPr id="8" name="Рисунок 7" descr="Green_Jigsaw_Puzzle_clip_art_hight.png"/>
            <p:cNvPicPr>
              <a:picLocks noChangeAspect="1"/>
            </p:cNvPicPr>
            <p:nvPr/>
          </p:nvPicPr>
          <p:blipFill>
            <a:blip r:embed="rId9" cstate="email">
              <a:lum bright="10000"/>
            </a:blip>
            <a:stretch>
              <a:fillRect/>
            </a:stretch>
          </p:blipFill>
          <p:spPr>
            <a:xfrm>
              <a:off x="3571868" y="4071942"/>
              <a:ext cx="2214578" cy="2071702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4037200" y="4886724"/>
              <a:ext cx="11493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solidFill>
                    <a:schemeClr val="bg1"/>
                  </a:solidFill>
                  <a:cs typeface="Times New Roman" pitchFamily="18" charset="0"/>
                </a:rPr>
                <a:t>Статус</a:t>
              </a:r>
              <a:endParaRPr lang="ru-RU" sz="2800" b="1" dirty="0">
                <a:solidFill>
                  <a:schemeClr val="bg1"/>
                </a:solidFill>
                <a:cs typeface="Times New Roman" pitchFamily="18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7375567" y="5143512"/>
            <a:ext cx="17684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cs typeface="Times New Roman" pitchFamily="18" charset="0"/>
              </a:rPr>
              <a:t>Любимая </a:t>
            </a:r>
          </a:p>
          <a:p>
            <a:r>
              <a:rPr lang="ru-RU" sz="2800" b="1" dirty="0" smtClean="0">
                <a:solidFill>
                  <a:schemeClr val="bg1"/>
                </a:solidFill>
                <a:cs typeface="Times New Roman" pitchFamily="18" charset="0"/>
              </a:rPr>
              <a:t>работа</a:t>
            </a:r>
            <a:endParaRPr lang="ru-RU" sz="28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42976" y="4929198"/>
            <a:ext cx="204414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cs typeface="Times New Roman" pitchFamily="18" charset="0"/>
              </a:rPr>
              <a:t>Позитивное</a:t>
            </a:r>
          </a:p>
          <a:p>
            <a:endParaRPr lang="ru-RU" sz="28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cs typeface="Times New Roman" pitchFamily="18" charset="0"/>
              </a:rPr>
              <a:t>мышление</a:t>
            </a:r>
            <a:endParaRPr lang="ru-RU" sz="28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999">
              <a:srgbClr val="FEE7F2"/>
            </a:gs>
            <a:gs pos="17999">
              <a:schemeClr val="accent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0" y="500042"/>
            <a:ext cx="4325908" cy="639762"/>
          </a:xfrm>
        </p:spPr>
        <p:txBody>
          <a:bodyPr>
            <a:normAutofit/>
          </a:bodyPr>
          <a:lstStyle/>
          <a:p>
            <a:pPr algn="ctr"/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Истинная успешность</a:t>
            </a:r>
            <a:endParaRPr lang="ru-RU" sz="2600" dirty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214282" y="1500174"/>
            <a:ext cx="4214810" cy="5143536"/>
          </a:xfrm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Позитивное мышление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Устойчивый круг друзей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Семья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Любимая работа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837112" y="500042"/>
            <a:ext cx="4041775" cy="639762"/>
          </a:xfrm>
        </p:spPr>
        <p:txBody>
          <a:bodyPr>
            <a:normAutofit/>
          </a:bodyPr>
          <a:lstStyle/>
          <a:p>
            <a:pPr algn="ctr"/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Внешняя успешность</a:t>
            </a:r>
            <a:endParaRPr lang="ru-RU" sz="2600" dirty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572000" y="1500174"/>
            <a:ext cx="4320480" cy="5143536"/>
          </a:xfrm>
          <a:ln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Деньги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Власть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Популярность и признание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Положение в обществе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Красивые вещи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tock-photo-confident-smart-attractive-businessman-giving-presentation-to-his-colleagues-and-smiling-2590828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86180" y="2263153"/>
            <a:ext cx="4385820" cy="4098226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pic>
        <p:nvPicPr>
          <p:cNvPr id="5" name="Рисунок 4" descr="stock-photo-portrait-of-successful-young-businessman-at-corporate-location-27118018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795240" y="620688"/>
            <a:ext cx="4133809" cy="4152524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pic>
        <p:nvPicPr>
          <p:cNvPr id="3074" name="Picture 2" descr="C:\Users\PCuser\Desktop\final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5" y="5043500"/>
            <a:ext cx="2052793" cy="153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tock-photo-business-woman-in-glasses-6458316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1520" y="620688"/>
            <a:ext cx="3414002" cy="5089768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pic>
        <p:nvPicPr>
          <p:cNvPr id="4" name="Рисунок 3" descr="1310490272_dress-kod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1929846"/>
            <a:ext cx="3159864" cy="4739795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pic>
        <p:nvPicPr>
          <p:cNvPr id="4098" name="Picture 2" descr="C:\Users\PCuser\Desktop\final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551" y="494674"/>
            <a:ext cx="1704189" cy="127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vetlana_Khorkina_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96652"/>
            <a:ext cx="2664296" cy="2448272"/>
          </a:xfrm>
          <a:prstGeom prst="rect">
            <a:avLst/>
          </a:prstGeom>
        </p:spPr>
      </p:pic>
      <p:pic>
        <p:nvPicPr>
          <p:cNvPr id="8" name="Рисунок 7" descr="емельяненко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564019"/>
            <a:ext cx="2448272" cy="2376264"/>
          </a:xfrm>
          <a:prstGeom prst="rect">
            <a:avLst/>
          </a:prstGeom>
        </p:spPr>
      </p:pic>
      <p:pic>
        <p:nvPicPr>
          <p:cNvPr id="9" name="Рисунок 8" descr="савченко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3433114"/>
            <a:ext cx="2736304" cy="2521372"/>
          </a:xfrm>
          <a:prstGeom prst="rect">
            <a:avLst/>
          </a:prstGeom>
        </p:spPr>
      </p:pic>
      <p:pic>
        <p:nvPicPr>
          <p:cNvPr id="10" name="Рисунок 9" descr="угаров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1691" y="3453784"/>
            <a:ext cx="2448272" cy="2588173"/>
          </a:xfrm>
          <a:prstGeom prst="rect">
            <a:avLst/>
          </a:prstGeo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899592" y="2939753"/>
            <a:ext cx="2736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raditional Arabic" panose="02020603050405020304" pitchFamily="18" charset="-78"/>
              </a:rPr>
              <a:t>Светлана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raditional Arabic" panose="02020603050405020304" pitchFamily="18" charset="-78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raditional Arabic" panose="02020603050405020304" pitchFamily="18" charset="-78"/>
              </a:rPr>
              <a:t>Хоркина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raditional Arabic" panose="02020603050405020304" pitchFamily="18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2160" y="295436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Федор </a:t>
            </a:r>
            <a:r>
              <a:rPr lang="ru-RU" b="1" dirty="0" err="1" smtClean="0"/>
              <a:t>Емельяненко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98984" y="6041957"/>
            <a:ext cx="4009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Евгений Степанович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Савченко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75787" y="6196425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Андрей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Алексеевич Угаров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1011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548679"/>
            <a:ext cx="4104456" cy="3096344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5364088" y="1773686"/>
            <a:ext cx="3203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Стивен Пол Джобс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(24.02.1955  –  5. 10. 2011)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7618" y="3933056"/>
            <a:ext cx="787031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«Быть самым богатым человеком на кладбище для меня не важно.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Ложась спать, говорить себе о том, что сделано что-то прекрасное – вот что действительно важно»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506</TotalTime>
  <Words>261</Words>
  <Application>Microsoft Office PowerPoint</Application>
  <PresentationFormat>Экран (4:3)</PresentationFormat>
  <Paragraphs>61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Успешный человек. Какой он?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урок!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Матвей</dc:creator>
  <cp:lastModifiedBy>PCuser</cp:lastModifiedBy>
  <cp:revision>47</cp:revision>
  <dcterms:modified xsi:type="dcterms:W3CDTF">2015-02-19T16:54:53Z</dcterms:modified>
</cp:coreProperties>
</file>