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73" r:id="rId4"/>
    <p:sldId id="282" r:id="rId5"/>
    <p:sldId id="269" r:id="rId6"/>
    <p:sldId id="272" r:id="rId7"/>
    <p:sldId id="275" r:id="rId8"/>
    <p:sldId id="258" r:id="rId9"/>
    <p:sldId id="257" r:id="rId10"/>
    <p:sldId id="271" r:id="rId11"/>
    <p:sldId id="276" r:id="rId12"/>
    <p:sldId id="259" r:id="rId13"/>
    <p:sldId id="286" r:id="rId14"/>
    <p:sldId id="260" r:id="rId15"/>
    <p:sldId id="277" r:id="rId16"/>
    <p:sldId id="263" r:id="rId17"/>
    <p:sldId id="262" r:id="rId18"/>
    <p:sldId id="26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147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3" descr="C:\Users\владелец\Desktop\День мам газета\den_mam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натолий\Desktop\Наши паспорта\школ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2412231" cy="3651509"/>
          </a:xfrm>
          <a:prstGeom prst="rect">
            <a:avLst/>
          </a:prstGeom>
          <a:noFill/>
        </p:spPr>
      </p:pic>
      <p:pic>
        <p:nvPicPr>
          <p:cNvPr id="3" name="Picture 3" descr="C:\Users\анатолий\Desktop\Наши паспорта\школ1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636912"/>
            <a:ext cx="2376264" cy="4042494"/>
          </a:xfrm>
          <a:prstGeom prst="rect">
            <a:avLst/>
          </a:prstGeom>
          <a:noFill/>
        </p:spPr>
      </p:pic>
      <p:pic>
        <p:nvPicPr>
          <p:cNvPr id="4" name="Picture 4" descr="C:\Users\анатолий\Desktop\Наши паспорта\школ1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908720"/>
            <a:ext cx="2482943" cy="3414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9220" name="Picture 4" descr="0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анатолий\Desktop\Наши паспорта\школ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3312367" cy="4176464"/>
          </a:xfrm>
          <a:prstGeom prst="rect">
            <a:avLst/>
          </a:prstGeom>
          <a:noFill/>
        </p:spPr>
      </p:pic>
      <p:pic>
        <p:nvPicPr>
          <p:cNvPr id="4102" name="Picture 6" descr="C:\Users\анатолий\Desktop\Наши паспорта\шко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132856"/>
            <a:ext cx="3672408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090202_180347_7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натолий\Desktop\Наши паспорта\школ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4320481" cy="4680520"/>
          </a:xfrm>
          <a:prstGeom prst="rect">
            <a:avLst/>
          </a:prstGeom>
          <a:noFill/>
        </p:spPr>
      </p:pic>
      <p:pic>
        <p:nvPicPr>
          <p:cNvPr id="7171" name="Picture 3" descr="C:\Users\анатолий\Desktop\Наши паспорта\школ1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273300"/>
            <a:ext cx="3672408" cy="4252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4339" name="Picture 5" descr="люпин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67544" y="1105073"/>
            <a:ext cx="8208912" cy="47705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Моя мама самая - бескорыстная, веселая, великодушная, вежливая, внимательная, добрая, доброжелательная, дорогая, единственная, заботливая, замечательная, классная, красивая, любимая, ласковая, милая, модная, неповторимая, нежная, обаятельная, опрятная, очаровательная, отзывчивая, прекрасная, приятная, родная, смешливая, сострадательная, смелая, скромная, стильная, строгая, симпатичная, современная, трудолюбивая, трепетная, умелая, чудесная, щедрая, эрудированная,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юморная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одним словом –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супер-Мама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!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nogodetnaja-sem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00113" y="548681"/>
            <a:ext cx="7385050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090202_180347_7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атолий\Desktop\Наши паспорта\школьные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9452" y="678180"/>
            <a:ext cx="7245096" cy="5501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5364" name="Picture 4" descr="NWE2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852936"/>
            <a:ext cx="230425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188640"/>
            <a:ext cx="230425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33634"/>
            <a:ext cx="2304256" cy="348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лил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натолий\Desktop\Наши паспорта\шко1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780928"/>
            <a:ext cx="2376264" cy="3096344"/>
          </a:xfrm>
          <a:prstGeom prst="rect">
            <a:avLst/>
          </a:prstGeom>
          <a:noFill/>
        </p:spPr>
      </p:pic>
      <p:pic>
        <p:nvPicPr>
          <p:cNvPr id="5123" name="Picture 3" descr="C:\Users\анатолий\Desktop\Наши паспорта\школ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64704"/>
            <a:ext cx="2376264" cy="3312367"/>
          </a:xfrm>
          <a:prstGeom prst="rect">
            <a:avLst/>
          </a:prstGeom>
          <a:noFill/>
        </p:spPr>
      </p:pic>
      <p:pic>
        <p:nvPicPr>
          <p:cNvPr id="5124" name="Picture 4" descr="C:\Users\анатолий\Desktop\Наши паспорта\школ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764704"/>
            <a:ext cx="2736304" cy="3312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1268" name="Picture 4" descr="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0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натолий\Desktop\Наши паспорта\школ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140968"/>
            <a:ext cx="2808312" cy="3528392"/>
          </a:xfrm>
          <a:prstGeom prst="rect">
            <a:avLst/>
          </a:prstGeom>
          <a:noFill/>
        </p:spPr>
      </p:pic>
      <p:pic>
        <p:nvPicPr>
          <p:cNvPr id="3076" name="Picture 4" descr="C:\Users\анатолий\Desktop\Наши паспорта\школ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798" y="391354"/>
            <a:ext cx="2439010" cy="3504777"/>
          </a:xfrm>
          <a:prstGeom prst="rect">
            <a:avLst/>
          </a:prstGeom>
          <a:noFill/>
        </p:spPr>
      </p:pic>
      <p:pic>
        <p:nvPicPr>
          <p:cNvPr id="3077" name="Picture 5" descr="C:\Users\анатолий\Desktop\Наши паспорта\школ1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04665"/>
            <a:ext cx="2448272" cy="3456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_flowers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131</TotalTime>
  <Words>91</Words>
  <Application>Microsoft Office PowerPoint</Application>
  <PresentationFormat>Экран (4:3)</PresentationFormat>
  <Paragraphs>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анатолий</dc:creator>
  <cp:lastModifiedBy>анатолий</cp:lastModifiedBy>
  <cp:revision>21</cp:revision>
  <dcterms:created xsi:type="dcterms:W3CDTF">2011-10-07T14:04:00Z</dcterms:created>
  <dcterms:modified xsi:type="dcterms:W3CDTF">2012-10-08T13:11:35Z</dcterms:modified>
</cp:coreProperties>
</file>