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69" r:id="rId4"/>
    <p:sldId id="258" r:id="rId5"/>
    <p:sldId id="259" r:id="rId6"/>
    <p:sldId id="271" r:id="rId7"/>
    <p:sldId id="260" r:id="rId8"/>
    <p:sldId id="270" r:id="rId9"/>
    <p:sldId id="262" r:id="rId10"/>
    <p:sldId id="263" r:id="rId11"/>
    <p:sldId id="264" r:id="rId12"/>
    <p:sldId id="265" r:id="rId13"/>
    <p:sldId id="272" r:id="rId14"/>
    <p:sldId id="273" r:id="rId15"/>
    <p:sldId id="274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87AA1-3DF3-4F34-93A3-DAC77A915B04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AA478-21E3-4788-B774-2BA2CB5278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Урок технологии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в 1 классе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46086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38400"/>
            <a:ext cx="7416824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4400" dirty="0" smtClean="0"/>
              <a:t>Тема</a:t>
            </a:r>
            <a:br>
              <a:rPr lang="ru-RU" sz="4400" dirty="0" smtClean="0"/>
            </a:br>
            <a:r>
              <a:rPr lang="ru-RU" sz="4400" b="1" dirty="0" smtClean="0"/>
              <a:t>«Аппликация из бумаги»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200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42974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Свойства бумаги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5373216"/>
            <a:ext cx="6400800" cy="11318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476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урок по технологии в 1а\Фото005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84"/>
            <a:ext cx="9144000" cy="68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Правила техники безопасности при работе с ножницами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281537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 держи ножницы концами вверх</a:t>
            </a:r>
          </a:p>
          <a:p>
            <a:r>
              <a:rPr lang="ru-RU" sz="2400" dirty="0" smtClean="0"/>
              <a:t>Не оставляй ножницы в раскрытом виде</a:t>
            </a:r>
          </a:p>
          <a:p>
            <a:r>
              <a:rPr lang="ru-RU" sz="2400" dirty="0" smtClean="0"/>
              <a:t>Не режь ножницами на ходу</a:t>
            </a:r>
          </a:p>
          <a:p>
            <a:r>
              <a:rPr lang="ru-RU" sz="2400" dirty="0" smtClean="0"/>
              <a:t>Не подходи к товарищу во время резания</a:t>
            </a:r>
          </a:p>
          <a:p>
            <a:r>
              <a:rPr lang="ru-RU" sz="2400" dirty="0" smtClean="0"/>
              <a:t>Передавай ножницы товарищу кольцами к нему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90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Правила техники безопасности при работе с ножницами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Следи, чтобы клей не попал в глаза</a:t>
            </a:r>
          </a:p>
          <a:p>
            <a:r>
              <a:rPr lang="ru-RU" sz="2400" dirty="0" smtClean="0"/>
              <a:t>Передавай товарищу только в закрытом  виде</a:t>
            </a:r>
          </a:p>
          <a:p>
            <a:r>
              <a:rPr lang="ru-RU" sz="2400" dirty="0" smtClean="0"/>
              <a:t>Не мажь много клея</a:t>
            </a:r>
          </a:p>
          <a:p>
            <a:r>
              <a:rPr lang="ru-RU" sz="2400" dirty="0" smtClean="0"/>
              <a:t>После работы закрывай крышку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20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урок по технологии в 1а\Фото005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84"/>
            <a:ext cx="9144000" cy="68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84784"/>
            <a:ext cx="6400800" cy="4001617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Мне было интересно…</a:t>
            </a:r>
          </a:p>
          <a:p>
            <a:r>
              <a:rPr lang="ru-RU" sz="3600" dirty="0" smtClean="0"/>
              <a:t>Мне было трудно…</a:t>
            </a:r>
          </a:p>
          <a:p>
            <a:r>
              <a:rPr lang="ru-RU" sz="3600" dirty="0" smtClean="0"/>
              <a:t>Мне захотелось…</a:t>
            </a:r>
          </a:p>
          <a:p>
            <a:r>
              <a:rPr lang="ru-RU" sz="3600" dirty="0" smtClean="0"/>
              <a:t>У меня получилось…</a:t>
            </a:r>
          </a:p>
        </p:txBody>
      </p:sp>
    </p:spTree>
    <p:extLst>
      <p:ext uri="{BB962C8B-B14F-4D97-AF65-F5344CB8AC3E}">
        <p14:creationId xmlns:p14="http://schemas.microsoft.com/office/powerpoint/2010/main" val="18192633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a-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9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84076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Разгадайте тайну слов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392008"/>
              </p:ext>
            </p:extLst>
          </p:nvPr>
        </p:nvGraphicFramePr>
        <p:xfrm>
          <a:off x="1187624" y="2348880"/>
          <a:ext cx="7056784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46290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И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Ц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Ы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Ж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60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95400"/>
            <a:ext cx="6584776" cy="2997696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ножницы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619672" y="5486401"/>
            <a:ext cx="6152728" cy="31886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95400"/>
            <a:ext cx="6512768" cy="3285728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бумага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691680" y="5486401"/>
            <a:ext cx="6080720" cy="1028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7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6728792" cy="3069704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клей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013176"/>
            <a:ext cx="6224736" cy="47322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9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Ножницы</a:t>
            </a:r>
          </a:p>
          <a:p>
            <a:r>
              <a:rPr lang="ru-RU" sz="4400" dirty="0" smtClean="0"/>
              <a:t>Бумага</a:t>
            </a:r>
          </a:p>
          <a:p>
            <a:r>
              <a:rPr lang="ru-RU" sz="4400" dirty="0" smtClean="0"/>
              <a:t>Клей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723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109b2234-8d64-4f9c-b310-1d91dca27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3312368" cy="3036587"/>
          </a:xfrm>
          <a:prstGeom prst="rect">
            <a:avLst/>
          </a:prstGeom>
          <a:noFill/>
        </p:spPr>
      </p:pic>
      <p:pic>
        <p:nvPicPr>
          <p:cNvPr id="1027" name="Picture 3" descr="F:\6864ab51ea9807429873b412581049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3840427" cy="2880320"/>
          </a:xfrm>
          <a:prstGeom prst="rect">
            <a:avLst/>
          </a:prstGeom>
          <a:noFill/>
        </p:spPr>
      </p:pic>
      <p:pic>
        <p:nvPicPr>
          <p:cNvPr id="1028" name="Picture 4" descr="F:\33a01d58617047900c06d87b04934b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3648" y="3573016"/>
            <a:ext cx="2283295" cy="3039638"/>
          </a:xfrm>
          <a:prstGeom prst="rect">
            <a:avLst/>
          </a:prstGeom>
          <a:noFill/>
        </p:spPr>
      </p:pic>
      <p:pic>
        <p:nvPicPr>
          <p:cNvPr id="1029" name="Picture 5" descr="F:\polk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3744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109b2234-8d64-4f9c-b310-1d91dca27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3312368" cy="3036587"/>
          </a:xfrm>
          <a:prstGeom prst="rect">
            <a:avLst/>
          </a:prstGeom>
          <a:noFill/>
        </p:spPr>
      </p:pic>
      <p:pic>
        <p:nvPicPr>
          <p:cNvPr id="1027" name="Picture 3" descr="F:\6864ab51ea9807429873b412581049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3840427" cy="2880320"/>
          </a:xfrm>
          <a:prstGeom prst="rect">
            <a:avLst/>
          </a:prstGeom>
          <a:noFill/>
        </p:spPr>
      </p:pic>
      <p:pic>
        <p:nvPicPr>
          <p:cNvPr id="1028" name="Picture 4" descr="F:\33a01d58617047900c06d87b04934b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9872" y="3573016"/>
            <a:ext cx="2283295" cy="3039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213720"/>
          </a:xfrm>
        </p:spPr>
        <p:txBody>
          <a:bodyPr>
            <a:noAutofit/>
          </a:bodyPr>
          <a:lstStyle/>
          <a:p>
            <a:r>
              <a:rPr lang="ru-RU" sz="8800" dirty="0" smtClean="0"/>
              <a:t>Виды </a:t>
            </a:r>
            <a:r>
              <a:rPr lang="ru-RU" sz="7200" dirty="0" smtClean="0"/>
              <a:t>бумаги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4725144"/>
            <a:ext cx="6400800" cy="7612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833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75</TotalTime>
  <Words>116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Урок технологии</vt:lpstr>
      <vt:lpstr>Разгадайте тайну слов</vt:lpstr>
      <vt:lpstr>ножницы</vt:lpstr>
      <vt:lpstr>бумага</vt:lpstr>
      <vt:lpstr>клей</vt:lpstr>
      <vt:lpstr>Презентация PowerPoint</vt:lpstr>
      <vt:lpstr>Презентация PowerPoint</vt:lpstr>
      <vt:lpstr>Презентация PowerPoint</vt:lpstr>
      <vt:lpstr>Виды бумаги</vt:lpstr>
      <vt:lpstr>Презентация PowerPoint</vt:lpstr>
      <vt:lpstr>Свойства бумаги</vt:lpstr>
      <vt:lpstr>Презентация PowerPoint</vt:lpstr>
      <vt:lpstr>Правила техники безопасности при работе с ножницами</vt:lpstr>
      <vt:lpstr>Правила техники безопасности при работе с ножницами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</dc:title>
  <dc:creator>Admin</dc:creator>
  <cp:lastModifiedBy>Admin</cp:lastModifiedBy>
  <cp:revision>9</cp:revision>
  <dcterms:created xsi:type="dcterms:W3CDTF">2012-10-08T16:28:34Z</dcterms:created>
  <dcterms:modified xsi:type="dcterms:W3CDTF">2012-10-09T17:52:40Z</dcterms:modified>
</cp:coreProperties>
</file>