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77" r:id="rId11"/>
    <p:sldId id="272" r:id="rId12"/>
    <p:sldId id="274" r:id="rId13"/>
    <p:sldId id="275" r:id="rId14"/>
    <p:sldId id="265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9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993687"/>
            <a:ext cx="1473151" cy="16965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ас\Pictures\блестки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08520" y="-113794"/>
            <a:ext cx="9361040" cy="6999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32715"/>
            <a:ext cx="2481263" cy="2857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2952328" cy="124854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Выполнила: </a:t>
            </a:r>
            <a:r>
              <a:rPr lang="ru-RU" sz="1600" dirty="0" err="1" smtClean="0">
                <a:solidFill>
                  <a:schemeClr val="tx1"/>
                </a:solidFill>
              </a:rPr>
              <a:t>Асташина</a:t>
            </a:r>
            <a:r>
              <a:rPr lang="ru-RU" sz="1600" dirty="0" smtClean="0">
                <a:solidFill>
                  <a:schemeClr val="tx1"/>
                </a:solidFill>
              </a:rPr>
              <a:t> Ольга Олеговна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Воспитатель МОУ Детский сад комбинированного вида №104 г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Саранск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3672408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Знаю, надо подрасти...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Нужно стать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взрослее...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ведь я себя вести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по-мужски умею!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Защищаю во дворе маленьких и слабых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645024"/>
            <a:ext cx="349188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справляю в феврале День Армейской славы.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сумел бы выполнять, как солдат, задания.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Попрошу меня принять в армию заранее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Россия перебросила в Киргизию батальон десантников - Новости мира на 1+1 - ТСН.u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97644">
            <a:off x="4754914" y="466191"/>
            <a:ext cx="3704952" cy="2778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План-конспект «Наши защитник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04302"/>
            <a:ext cx="2713484" cy="368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112568" cy="792088"/>
          </a:xfrm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/>
            </a:r>
            <a:b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</a:br>
            <a: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 С праздником!</a:t>
            </a:r>
            <a:b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5184576" cy="532859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Драчливой нашей половине мы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поздравленья шлем свои.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этого есть все причины –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Ура - защитникам страны.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Когда на ваши потасовки на переменах мы глядим,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 верим: с этой подготовкой страну всегда мы защитим.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536504" cy="1106760"/>
          </a:xfrm>
        </p:spPr>
        <p:txBody>
          <a:bodyPr>
            <a:normAutofit fontScale="90000"/>
          </a:bodyPr>
          <a:lstStyle/>
          <a:p>
            <a: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 </a:t>
            </a:r>
            <a:b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</a:br>
            <a: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  С праздником!</a:t>
            </a:r>
            <a:b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Пускай под глазом зацветает синяк пурпурно-голубой: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ученье тяжело бывает, гораздо легче будет бой.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Врагам там будет не до смеха: так угостят их молодцы,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Что, побросав свои доспехи,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подрапают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во все концы.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032448" cy="1080120"/>
          </a:xfrm>
        </p:spPr>
        <p:txBody>
          <a:bodyPr>
            <a:normAutofit fontScale="90000"/>
          </a:bodyPr>
          <a:lstStyle/>
          <a:p>
            <a: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</a:t>
            </a:r>
            <a:b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</a:br>
            <a: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С праздником!</a:t>
            </a:r>
            <a:br>
              <a:rPr lang="ru-RU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4627240" cy="4525963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мы под вашею защитой вполне спокойно будем жить.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Покуда крепки ваши спины, нам будет нечего тужить.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Поэтому, друзья, давайте от всей души, без лишних слов,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 от невзгод нас защищайте, но только чур без синяков.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84784"/>
            <a:ext cx="476287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светит солнце в мирном небе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не зовет труба в поход.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 только на учениях солдат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атаку шёл вперёд.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вместо взрывов гром весенний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Природу будит ото сна,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наши дети спят спокойно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Сегодня, завтра и всегда!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8640"/>
            <a:ext cx="460851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kern="10" normalizeH="1" dirty="0" smtClean="0">
                <a:ln w="9525">
                  <a:solidFill>
                    <a:srgbClr val="FF3399"/>
                  </a:solidFill>
                  <a:miter lim="800000"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С праздником!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40866"/>
            <a:ext cx="9144000" cy="681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836713"/>
            <a:ext cx="3816424" cy="41044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23 Февраля </a:t>
            </a:r>
            <a:r>
              <a:rPr lang="ru-RU" sz="2800" dirty="0" smtClean="0"/>
              <a:t>– красный день календаря,</a:t>
            </a:r>
          </a:p>
          <a:p>
            <a:pPr marL="0" indent="0">
              <a:buNone/>
            </a:pPr>
            <a:r>
              <a:rPr lang="ru-RU" sz="2800" dirty="0" smtClean="0"/>
              <a:t>Красный, значит, выходной,</a:t>
            </a:r>
          </a:p>
          <a:p>
            <a:pPr marL="0" indent="0">
              <a:buNone/>
            </a:pPr>
            <a:r>
              <a:rPr lang="ru-RU" sz="2800" dirty="0" smtClean="0"/>
              <a:t>Не красный, нет, он золотой.</a:t>
            </a:r>
          </a:p>
          <a:p>
            <a:pPr marL="0" indent="0">
              <a:buNone/>
            </a:pPr>
            <a:r>
              <a:rPr lang="ru-RU" sz="2800" dirty="0" smtClean="0"/>
              <a:t>И праздник, знаем мы, очень большой!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9" descr="MCj042641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04664"/>
            <a:ext cx="3887312" cy="54592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В День защитника Отечества поздравляют всех ныне живущих воинов и чтят память героев прошлых лет.</a:t>
            </a: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888432" cy="3816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славим тех, кто не плакал от боли своей,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слёз не скрывал на могилах друзей,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Тех, кто мужчиной был не на словах,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Труса не праздновал, сидя в кустах,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 лучших Сынов человечества,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Тех, кто на страже Отечества!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Russian Language Workout - 2 Decemb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772816"/>
            <a:ext cx="4869575" cy="310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Слово «Отечество» того же корня, что и слова «отец», «отчизна», «отчий дом». Отечество – наша страна, Родина. Во все временна считалось, что защищать Отечество – священный долг гражданина</a:t>
            </a:r>
            <a:r>
              <a:rPr lang="ru-RU" sz="2400" b="1" i="1" dirty="0" smtClean="0">
                <a:solidFill>
                  <a:srgbClr val="C00000"/>
                </a:solidFill>
              </a:rPr>
              <a:t>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353873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/>
              <a:t>И уже немало пройдено,</a:t>
            </a:r>
          </a:p>
          <a:p>
            <a:pPr algn="just">
              <a:buNone/>
            </a:pPr>
            <a:r>
              <a:rPr lang="ru-RU" sz="2400" dirty="0" smtClean="0"/>
              <a:t>Коль зовут в грядущее пути.</a:t>
            </a:r>
          </a:p>
          <a:p>
            <a:pPr algn="just">
              <a:buNone/>
            </a:pPr>
            <a:r>
              <a:rPr lang="ru-RU" sz="2400" dirty="0" smtClean="0"/>
              <a:t>Но светлей и чище чувства Родины</a:t>
            </a:r>
          </a:p>
          <a:p>
            <a:pPr algn="just">
              <a:buNone/>
            </a:pPr>
            <a:r>
              <a:rPr lang="ru-RU" sz="2400" dirty="0" smtClean="0"/>
              <a:t>Людям никогда не обрести.</a:t>
            </a:r>
          </a:p>
          <a:p>
            <a:pPr algn="just">
              <a:buNone/>
            </a:pPr>
            <a:r>
              <a:rPr lang="ru-RU" sz="2400" dirty="0" smtClean="0"/>
              <a:t>С этим чувством человек рождается,</a:t>
            </a:r>
          </a:p>
          <a:p>
            <a:pPr algn="just">
              <a:buNone/>
            </a:pPr>
            <a:r>
              <a:rPr lang="ru-RU" sz="2400" dirty="0" smtClean="0"/>
              <a:t>С ним живет и умирает с ним.</a:t>
            </a:r>
          </a:p>
          <a:p>
            <a:pPr algn="just">
              <a:buNone/>
            </a:pPr>
            <a:r>
              <a:rPr lang="ru-RU" sz="2400" dirty="0" smtClean="0"/>
              <a:t>Всё пройдет, а Родина – останется.</a:t>
            </a:r>
          </a:p>
          <a:p>
            <a:pPr algn="just">
              <a:buNone/>
            </a:pPr>
            <a:r>
              <a:rPr lang="ru-RU" sz="2400" dirty="0" smtClean="0"/>
              <a:t>Если мы то чувство сохраним.</a:t>
            </a:r>
            <a:endParaRPr lang="ru-RU" sz="2400" dirty="0"/>
          </a:p>
        </p:txBody>
      </p:sp>
      <p:pic>
        <p:nvPicPr>
          <p:cNvPr id="13314" name="Picture 2" descr="Russian army - Все о мебел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556792"/>
            <a:ext cx="3564396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6" name="Picture 4" descr="Способна ли будет российская армия 2020 года защитить страну? Русский Париж. Блог Андрея Никити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4077072"/>
            <a:ext cx="3600400" cy="2397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Нашу Родину в разное время защищали разные люди: по-разному одевались, разным оружием владели. Но одно у них было общее – сильная любовь к стране.</a:t>
            </a:r>
            <a:endParaRPr lang="ru-RU" sz="2800" b="1" i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484784"/>
            <a:ext cx="4320480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 века российские мужи,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 геройством в войнах побеждали,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– офицеры, конюхи, пажи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честь России жизни отдавали.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628800"/>
            <a:ext cx="3528392" cy="23009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2290" name="Picture 2" descr="ОТСТУПЛЕНИЕ РУССКОЙ АРМИИ - ГЕРОИ ВОЙНЫ 1812 ГОДА - ПОЗНАЕМ МИР ВМЕСТЕ - ШКОЛЬНЫЕ ДИСЦИПЛИНЫ В ТАБЛИЦАХ - ЗА ПАРТО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77072"/>
            <a:ext cx="3573962" cy="26141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2292" name="Picture 4" descr="Войска Восточного военного округа приведут в полную боевую готовность ночью : Псковская Лента Новостей / ПЛН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4077072"/>
            <a:ext cx="3702000" cy="2623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Любит народ своего воина. О нём много сложено былин и сказок, придумано пословиц и поговорок, написано песен, рассказов, романов.</a:t>
            </a:r>
            <a:endParaRPr lang="ru-RU" sz="2400" b="1" i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12776"/>
            <a:ext cx="4392488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Быль и сказка о русском солдате, который воевал и воюет отлично.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Дымом греется, шилом бреется.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при случае и кашу из топора сварит, - пальчики отлижешь.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Библиотека изображений &quot;РИА Новости&quot; :: Фото :: Историческое :: 1940-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1875">
            <a:off x="2987824" y="4005064"/>
            <a:ext cx="412874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СОЮЗ ФОТОХУДОЖНИКОВ РОССИ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77250">
            <a:off x="179512" y="1460381"/>
            <a:ext cx="4032448" cy="266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4320480" cy="4509120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dirty="0" smtClean="0"/>
              <a:t>Долгие века отражала Русь бесконечные нападения врагов со всего света: сначала на Русь рвались половцы, затем неисчислимая монголо-татарская орда, потом с запада тяжёлой кованой стеной шли рыцари-крестоносцы, мчались на Москву поляки и литовцы… И всегда шёл на войну защищать свою землю солдат.</a:t>
            </a:r>
            <a:endParaRPr lang="ru-RU" sz="2400" dirty="0"/>
          </a:p>
        </p:txBody>
      </p:sp>
      <p:pic>
        <p:nvPicPr>
          <p:cNvPr id="4" name="Picture 2" descr="В 1761 г. в Петербурге, а также в Казанской, Нижегородской, Воронежской губерниях основаны богадельни для отставных раненых и у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32656"/>
            <a:ext cx="2646639" cy="3632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Ледовое побоище 8202 / Эпоха битв. Игра основана на героических событиях, произошедших 5 апреля 1242 года, когда русские дружин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365104"/>
            <a:ext cx="4628765" cy="2309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Подборка произведений русской живописи от Сердюкова до Поленова :: NoNa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23479">
            <a:off x="5795154" y="4248640"/>
            <a:ext cx="3139599" cy="2288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23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февраля – день Российской армии</a:t>
            </a:r>
            <a:endParaRPr lang="ru-RU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14" descr="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212976"/>
            <a:ext cx="4607619" cy="299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8d603015661e1cdedee71cd5be_pre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1556792"/>
            <a:ext cx="230425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russiac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1628800"/>
            <a:ext cx="1584176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52728" cy="940966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Будущий солдат России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484784"/>
            <a:ext cx="404279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Вверх орудия палят, всех салютом балуют.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Шлют они от всей страны благодарность воинам,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живём мы без войны, мирно и спокойно.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Дед мой в армии служил.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отца - награды.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Вот и я давно решил, что пойду в солдаты!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Открытка Будущий защитник Родины 1987 год, открытка 18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33718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588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Monotype Corsiva</vt:lpstr>
      <vt:lpstr>Times New Roman</vt:lpstr>
      <vt:lpstr>1_Тема Office</vt:lpstr>
      <vt:lpstr>День защитника Отечества</vt:lpstr>
      <vt:lpstr>Презентация PowerPoint</vt:lpstr>
      <vt:lpstr>В День защитника Отечества поздравляют всех ныне живущих воинов и чтят память героев прошлых лет.</vt:lpstr>
      <vt:lpstr>Слово «Отечество» того же корня, что и слова «отец», «отчизна», «отчий дом». Отечество – наша страна, Родина. Во все временна считалось, что защищать Отечество – священный долг гражданина. </vt:lpstr>
      <vt:lpstr>Нашу Родину в разное время защищали разные люди: по-разному одевались, разным оружием владели. Но одно у них было общее – сильная любовь к стране.</vt:lpstr>
      <vt:lpstr>Любит народ своего воина. О нём много сложено былин и сказок, придумано пословиц и поговорок, написано песен, рассказов, романов.</vt:lpstr>
      <vt:lpstr>Презентация PowerPoint</vt:lpstr>
      <vt:lpstr>23 февраля – день Российской армии</vt:lpstr>
      <vt:lpstr>Будущий солдат России</vt:lpstr>
      <vt:lpstr>Презентация PowerPoint</vt:lpstr>
      <vt:lpstr>      С праздником! </vt:lpstr>
      <vt:lpstr>            С праздником! </vt:lpstr>
      <vt:lpstr>         С праздником!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Никита Асташин</cp:lastModifiedBy>
  <cp:revision>76</cp:revision>
  <dcterms:created xsi:type="dcterms:W3CDTF">2014-02-03T16:45:44Z</dcterms:created>
  <dcterms:modified xsi:type="dcterms:W3CDTF">2016-02-25T15:19:05Z</dcterms:modified>
</cp:coreProperties>
</file>