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6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9" r:id="rId14"/>
    <p:sldId id="270" r:id="rId15"/>
    <p:sldId id="25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EA70-5FD7-4AAD-97F9-AC9F56F047AD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BA8A-7B53-40C4-8F60-F7FE0CB4C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EA70-5FD7-4AAD-97F9-AC9F56F047AD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BA8A-7B53-40C4-8F60-F7FE0CB4C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EA70-5FD7-4AAD-97F9-AC9F56F047AD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BA8A-7B53-40C4-8F60-F7FE0CB4C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EA70-5FD7-4AAD-97F9-AC9F56F047AD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BA8A-7B53-40C4-8F60-F7FE0CB4C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EA70-5FD7-4AAD-97F9-AC9F56F047AD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65BA8A-7B53-40C4-8F60-F7FE0CB4C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EA70-5FD7-4AAD-97F9-AC9F56F047AD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BA8A-7B53-40C4-8F60-F7FE0CB4C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EA70-5FD7-4AAD-97F9-AC9F56F047AD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BA8A-7B53-40C4-8F60-F7FE0CB4C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EA70-5FD7-4AAD-97F9-AC9F56F047AD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BA8A-7B53-40C4-8F60-F7FE0CB4C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EA70-5FD7-4AAD-97F9-AC9F56F047AD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BA8A-7B53-40C4-8F60-F7FE0CB4C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EA70-5FD7-4AAD-97F9-AC9F56F047AD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BA8A-7B53-40C4-8F60-F7FE0CB4C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EA70-5FD7-4AAD-97F9-AC9F56F047AD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BA8A-7B53-40C4-8F60-F7FE0CB4C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57EA70-5FD7-4AAD-97F9-AC9F56F047AD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65BA8A-7B53-40C4-8F60-F7FE0CB4C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LkJmD3QdW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606903" y="0"/>
            <a:ext cx="975090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158162" cy="128586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New York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bg2"/>
                </a:solidFill>
              </a:rPr>
              <a:t>The center of the world</a:t>
            </a:r>
            <a:endParaRPr lang="ru-RU" sz="3600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6371_283056111764653_1924699440_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i1_lYZEIg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51851488_1330418950_0_84661_7080152f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103392" cy="3080801"/>
          </a:xfrm>
          <a:prstGeom prst="rect">
            <a:avLst/>
          </a:prstGeom>
        </p:spPr>
      </p:pic>
      <p:pic>
        <p:nvPicPr>
          <p:cNvPr id="5" name="Рисунок 4" descr="The-Metropolitan-Museum-of-Ar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86096" y="3071811"/>
            <a:ext cx="6057904" cy="3786190"/>
          </a:xfrm>
          <a:prstGeom prst="rect">
            <a:avLst/>
          </a:prstGeom>
        </p:spPr>
      </p:pic>
      <p:pic>
        <p:nvPicPr>
          <p:cNvPr id="6" name="Рисунок 5" descr="article-1352503-0D00905B000005DC-943_634x3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71934" y="0"/>
            <a:ext cx="5072066" cy="3071809"/>
          </a:xfrm>
          <a:prstGeom prst="rect">
            <a:avLst/>
          </a:prstGeom>
        </p:spPr>
      </p:pic>
      <p:pic>
        <p:nvPicPr>
          <p:cNvPr id="7" name="Рисунок 6" descr="muzyei-tyeatry-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000372"/>
            <a:ext cx="5795498" cy="3857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357430"/>
            <a:ext cx="8797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</a:t>
            </a:r>
            <a:r>
              <a:rPr lang="en-US" sz="4400" dirty="0" smtClean="0"/>
              <a:t> </a:t>
            </a:r>
            <a:r>
              <a:rPr lang="en-US" sz="4400" b="1" dirty="0" smtClean="0"/>
              <a:t>Metropolit</a:t>
            </a:r>
            <a:r>
              <a:rPr lang="en-US" sz="4400" b="1" dirty="0" smtClean="0">
                <a:solidFill>
                  <a:srgbClr val="FF0000"/>
                </a:solidFill>
              </a:rPr>
              <a:t>an</a:t>
            </a:r>
            <a:r>
              <a:rPr lang="en-US" sz="4400" dirty="0" smtClean="0">
                <a:solidFill>
                  <a:srgbClr val="FF0000"/>
                </a:solidFill>
              </a:rPr>
              <a:t> </a:t>
            </a:r>
            <a:r>
              <a:rPr lang="en-US" sz="4400" b="1" dirty="0" smtClean="0">
                <a:solidFill>
                  <a:srgbClr val="FF0000"/>
                </a:solidFill>
              </a:rPr>
              <a:t>Museum</a:t>
            </a:r>
            <a:r>
              <a:rPr lang="en-US" sz="4400" dirty="0" smtClean="0">
                <a:solidFill>
                  <a:srgbClr val="FF0000"/>
                </a:solidFill>
              </a:rPr>
              <a:t> of Art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i="1" dirty="0" smtClean="0">
                <a:latin typeface="Adobe Caslon Pro Bold" pitchFamily="18" charset="0"/>
              </a:rPr>
              <a:t>National September 11 Memorial &amp; Museum</a:t>
            </a:r>
            <a:endParaRPr lang="ru-RU" sz="2800" dirty="0"/>
          </a:p>
        </p:txBody>
      </p:sp>
      <p:pic>
        <p:nvPicPr>
          <p:cNvPr id="4" name="Рисунок 3" descr="7e8133bd6757d51bbb51a98a23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1571612"/>
            <a:ext cx="7620000" cy="42195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p3OTpLoBQ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mjAzoTEfK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642966"/>
            <a:ext cx="9144000" cy="91868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RwXjfXkjN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7437"/>
            <a:ext cx="9144000" cy="68754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ew-york-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500230" y="-285776"/>
            <a:ext cx="11501518" cy="7858132"/>
          </a:xfrm>
        </p:spPr>
      </p:pic>
      <p:pic>
        <p:nvPicPr>
          <p:cNvPr id="6" name="Рисунок 5" descr="500px-Flag_of_New_York_City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1714488"/>
            <a:ext cx="3286148" cy="2428868"/>
          </a:xfrm>
          <a:prstGeom prst="rect">
            <a:avLst/>
          </a:prstGeom>
        </p:spPr>
      </p:pic>
      <p:pic>
        <p:nvPicPr>
          <p:cNvPr id="7" name="Рисунок 6" descr="430px-Seal_of_New_York_City.sv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285860"/>
            <a:ext cx="3500462" cy="3484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FS08x4eeF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6097"/>
            <a:ext cx="9143999" cy="64719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642942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                                         Population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8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8926" y="0"/>
            <a:ext cx="2996650" cy="2000264"/>
          </a:xfrm>
          <a:prstGeom prst="rect">
            <a:avLst/>
          </a:prstGeom>
        </p:spPr>
      </p:pic>
      <p:pic>
        <p:nvPicPr>
          <p:cNvPr id="4" name="Рисунок 3" descr="2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2928926" cy="1955058"/>
          </a:xfrm>
          <a:prstGeom prst="rect">
            <a:avLst/>
          </a:prstGeom>
        </p:spPr>
      </p:pic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14480" y="1928802"/>
            <a:ext cx="3715814" cy="2480306"/>
          </a:xfrm>
          <a:prstGeom prst="rect">
            <a:avLst/>
          </a:prstGeom>
        </p:spPr>
      </p:pic>
      <p:pic>
        <p:nvPicPr>
          <p:cNvPr id="7" name="Рисунок 6" descr="new_york_youn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81688" y="0"/>
            <a:ext cx="3262312" cy="2041275"/>
          </a:xfrm>
          <a:prstGeom prst="rect">
            <a:avLst/>
          </a:prstGeom>
        </p:spPr>
      </p:pic>
      <p:pic>
        <p:nvPicPr>
          <p:cNvPr id="8" name="Рисунок 7" descr="16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2034" y="1928802"/>
            <a:ext cx="4071966" cy="2718037"/>
          </a:xfrm>
          <a:prstGeom prst="rect">
            <a:avLst/>
          </a:prstGeom>
        </p:spPr>
      </p:pic>
      <p:pic>
        <p:nvPicPr>
          <p:cNvPr id="9" name="Рисунок 8" descr="10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572132" y="4357694"/>
            <a:ext cx="3571868" cy="2500306"/>
          </a:xfrm>
          <a:prstGeom prst="rect">
            <a:avLst/>
          </a:prstGeom>
        </p:spPr>
      </p:pic>
      <p:pic>
        <p:nvPicPr>
          <p:cNvPr id="10" name="Рисунок 9" descr="17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1928802"/>
            <a:ext cx="2143108" cy="1430525"/>
          </a:xfrm>
          <a:prstGeom prst="rect">
            <a:avLst/>
          </a:prstGeom>
        </p:spPr>
      </p:pic>
      <p:pic>
        <p:nvPicPr>
          <p:cNvPr id="11" name="Рисунок 10" descr="30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285984" y="4357694"/>
            <a:ext cx="3262314" cy="2500306"/>
          </a:xfrm>
          <a:prstGeom prst="rect">
            <a:avLst/>
          </a:prstGeom>
        </p:spPr>
      </p:pic>
      <p:pic>
        <p:nvPicPr>
          <p:cNvPr id="14" name="Рисунок 13" descr="217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-1" y="3000372"/>
            <a:ext cx="2282249" cy="1500198"/>
          </a:xfrm>
          <a:prstGeom prst="rect">
            <a:avLst/>
          </a:prstGeom>
        </p:spPr>
      </p:pic>
      <p:pic>
        <p:nvPicPr>
          <p:cNvPr id="13" name="Рисунок 12" descr="83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0" y="4357694"/>
            <a:ext cx="3025609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OTSBeMaO-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377502" y="0"/>
            <a:ext cx="9521502" cy="6858000"/>
          </a:xfrm>
        </p:spPr>
      </p:pic>
      <p:sp>
        <p:nvSpPr>
          <p:cNvPr id="4" name="TextBox 3"/>
          <p:cNvSpPr txBox="1"/>
          <p:nvPr/>
        </p:nvSpPr>
        <p:spPr>
          <a:xfrm>
            <a:off x="1071538" y="428604"/>
            <a:ext cx="1996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3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Religion</a:t>
            </a:r>
            <a:endParaRPr lang="ru-RU" sz="3200" spc="3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57I-v3_6d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857628" cy="3857628"/>
          </a:xfrm>
          <a:prstGeom prst="rect">
            <a:avLst/>
          </a:prstGeom>
        </p:spPr>
      </p:pic>
      <p:pic>
        <p:nvPicPr>
          <p:cNvPr id="1026" name="Picture 2" descr="C:\Users\Elizabeth\Desktop\Нью Йорк\9TjWrUtxV9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0"/>
            <a:ext cx="5286380" cy="6858000"/>
          </a:xfrm>
          <a:prstGeom prst="rect">
            <a:avLst/>
          </a:prstGeom>
          <a:noFill/>
        </p:spPr>
      </p:pic>
      <p:pic>
        <p:nvPicPr>
          <p:cNvPr id="6" name="Рисунок 5" descr="Бродвейский_театр,_Нью-Йор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857628"/>
            <a:ext cx="3857620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g-XSdx6ST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357166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CC"/>
                </a:solidFill>
                <a:latin typeface="Comic Sans MS" pitchFamily="66" charset="0"/>
              </a:rPr>
              <a:t>Central</a:t>
            </a:r>
            <a:r>
              <a:rPr lang="en-US" sz="3200" dirty="0" smtClean="0">
                <a:solidFill>
                  <a:srgbClr val="FF66CC"/>
                </a:solidFill>
                <a:latin typeface="Comic Sans MS" pitchFamily="66" charset="0"/>
              </a:rPr>
              <a:t> </a:t>
            </a:r>
            <a:r>
              <a:rPr lang="en-US" sz="3200" b="1" dirty="0" smtClean="0">
                <a:solidFill>
                  <a:srgbClr val="FF66CC"/>
                </a:solidFill>
                <a:latin typeface="Comic Sans MS" pitchFamily="66" charset="0"/>
              </a:rPr>
              <a:t>Park</a:t>
            </a:r>
            <a:endParaRPr lang="ru-RU" sz="3200" dirty="0">
              <a:solidFill>
                <a:srgbClr val="FF66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a443_dee43709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00098" y="0"/>
            <a:ext cx="1002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aa43f_2bfda0fe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3786181" cy="2571744"/>
          </a:xfrm>
          <a:prstGeom prst="rect">
            <a:avLst/>
          </a:prstGeom>
        </p:spPr>
      </p:pic>
      <p:pic>
        <p:nvPicPr>
          <p:cNvPr id="5" name="Рисунок 4" descr="0_aa41f_22faca0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979645"/>
            <a:ext cx="3643306" cy="2878355"/>
          </a:xfrm>
          <a:prstGeom prst="rect">
            <a:avLst/>
          </a:prstGeom>
        </p:spPr>
      </p:pic>
      <p:pic>
        <p:nvPicPr>
          <p:cNvPr id="6" name="Рисунок 5" descr="0_aa421_1365f6b8_or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19756" y="0"/>
            <a:ext cx="3524243" cy="2643182"/>
          </a:xfrm>
          <a:prstGeom prst="rect">
            <a:avLst/>
          </a:prstGeom>
        </p:spPr>
      </p:pic>
      <p:pic>
        <p:nvPicPr>
          <p:cNvPr id="8" name="Рисунок 7" descr="1358431930_909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72132" y="4071943"/>
            <a:ext cx="3571868" cy="2786058"/>
          </a:xfrm>
          <a:prstGeom prst="rect">
            <a:avLst/>
          </a:prstGeom>
        </p:spPr>
      </p:pic>
      <p:pic>
        <p:nvPicPr>
          <p:cNvPr id="7" name="Рисунок 6" descr="0_aa41e_1f2aa576_orig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86050" y="2143116"/>
            <a:ext cx="3639429" cy="28575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278</TotalTime>
  <Words>18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New York</vt:lpstr>
      <vt:lpstr>Слайд 2</vt:lpstr>
      <vt:lpstr>                                         Population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National September 11 Memorial &amp; Museum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Elizabeth</dc:creator>
  <cp:lastModifiedBy>Elizabeth</cp:lastModifiedBy>
  <cp:revision>28</cp:revision>
  <dcterms:created xsi:type="dcterms:W3CDTF">2014-04-09T20:53:30Z</dcterms:created>
  <dcterms:modified xsi:type="dcterms:W3CDTF">2016-03-23T23:01:20Z</dcterms:modified>
</cp:coreProperties>
</file>