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204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79040"/>
            <a:ext cx="4800600" cy="1727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734816"/>
            <a:ext cx="6858000" cy="124358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572000"/>
            <a:ext cx="4800600" cy="1016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20B173D-6CAC-470A-A977-1DCF23B5DDD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22AA-67DF-4314-B7EC-DD90685B92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173D-6CAC-470A-A977-1DCF23B5DDD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22AA-67DF-4314-B7EC-DD90685B92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612055"/>
            <a:ext cx="971550" cy="57573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1625600"/>
            <a:ext cx="3886200" cy="5689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173D-6CAC-470A-A977-1DCF23B5DDD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22AA-67DF-4314-B7EC-DD90685B92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3251201"/>
            <a:ext cx="4800600" cy="4064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173D-6CAC-470A-A977-1DCF23B5DDD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22AA-67DF-4314-B7EC-DD90685B92B9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57984"/>
            <a:ext cx="6858000" cy="1243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173D-6CAC-470A-A977-1DCF23B5DDD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22AA-67DF-4314-B7EC-DD90685B92B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579283"/>
            <a:ext cx="6858000" cy="1243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4547023"/>
            <a:ext cx="4686300" cy="1941831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850" y="2004907"/>
            <a:ext cx="4686300" cy="2089149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579283"/>
            <a:ext cx="6858000" cy="1243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028700" y="3251200"/>
            <a:ext cx="234315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173D-6CAC-470A-A977-1DCF23B5DDD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22AA-67DF-4314-B7EC-DD90685B92B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486150" y="3251200"/>
            <a:ext cx="234315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57984"/>
            <a:ext cx="6858000" cy="1243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2157984"/>
            <a:ext cx="6858000" cy="1243584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028700" y="3759200"/>
            <a:ext cx="234315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486150" y="3759200"/>
            <a:ext cx="234315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3149601"/>
            <a:ext cx="2344341" cy="601784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3145536"/>
            <a:ext cx="2345531" cy="59740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173D-6CAC-470A-A977-1DCF23B5DDD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22AA-67DF-4314-B7EC-DD90685B92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173D-6CAC-470A-A977-1DCF23B5DDD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22AA-67DF-4314-B7EC-DD90685B92B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57984"/>
            <a:ext cx="6858000" cy="1243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173D-6CAC-470A-A977-1DCF23B5DDD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22AA-67DF-4314-B7EC-DD90685B92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1" y="2235200"/>
            <a:ext cx="2114549" cy="799253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1" y="3034453"/>
            <a:ext cx="2114549" cy="3874347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173D-6CAC-470A-A977-1DCF23B5DDD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22AA-67DF-4314-B7EC-DD90685B92B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28700" y="2235200"/>
            <a:ext cx="2457450" cy="467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097280" y="2462784"/>
            <a:ext cx="2318004" cy="4120896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0" y="2235200"/>
            <a:ext cx="2114550" cy="799253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2540000"/>
            <a:ext cx="2228850" cy="39624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0" y="3035808"/>
            <a:ext cx="2114550" cy="3833707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173D-6CAC-470A-A977-1DCF23B5DDD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22AA-67DF-4314-B7EC-DD90685B92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1727200"/>
            <a:ext cx="48006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743201"/>
            <a:ext cx="48006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228600" y="8475134"/>
            <a:ext cx="1600200" cy="4868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20B173D-6CAC-470A-A977-1DCF23B5DDD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228850" y="8475134"/>
            <a:ext cx="24003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5006340" y="8485633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94A22AA-67DF-4314-B7EC-DD90685B92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696" y="1727200"/>
            <a:ext cx="5544616" cy="5365080"/>
          </a:xfrm>
        </p:spPr>
        <p:txBody>
          <a:bodyPr>
            <a:normAutofit/>
          </a:bodyPr>
          <a:lstStyle/>
          <a:p>
            <a:r>
              <a:rPr lang="ru-RU" dirty="0" smtClean="0"/>
              <a:t>Конструирование из бумаги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06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9987/u67655608/146164483/y_5595a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1560332"/>
            <a:ext cx="4680520" cy="596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469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vk.me/c9987/u67655608/146164483/y_c761cc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1569558"/>
            <a:ext cx="4654640" cy="592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3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vk.me/c9987/u67655608/146164483/y_84a752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1547663"/>
            <a:ext cx="4723023" cy="602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523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</TotalTime>
  <Words>3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Кутюр</vt:lpstr>
      <vt:lpstr>Конструирование из бумаги 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Конструирование из бумаги     </dc:title>
  <dc:creator>Леди</dc:creator>
  <cp:lastModifiedBy>Леди</cp:lastModifiedBy>
  <cp:revision>1</cp:revision>
  <dcterms:created xsi:type="dcterms:W3CDTF">2016-03-22T16:30:44Z</dcterms:created>
  <dcterms:modified xsi:type="dcterms:W3CDTF">2016-03-22T16:37:26Z</dcterms:modified>
</cp:coreProperties>
</file>