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72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Приспособленность организмов к среде обитания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643446"/>
            <a:ext cx="3429024" cy="12858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Тартынская</a:t>
            </a:r>
            <a:r>
              <a:rPr lang="ru-RU" dirty="0" smtClean="0"/>
              <a:t> Т.В.,</a:t>
            </a:r>
          </a:p>
          <a:p>
            <a:r>
              <a:rPr lang="ru-RU" dirty="0" smtClean="0"/>
              <a:t> учитель биологии</a:t>
            </a:r>
          </a:p>
          <a:p>
            <a:r>
              <a:rPr lang="ru-RU" dirty="0" smtClean="0"/>
              <a:t> МОУ «Гимназия Логос»</a:t>
            </a:r>
          </a:p>
          <a:p>
            <a:r>
              <a:rPr lang="ru-RU" dirty="0" smtClean="0"/>
              <a:t> г. Кимры</a:t>
            </a:r>
            <a:endParaRPr lang="ru-RU" dirty="0"/>
          </a:p>
        </p:txBody>
      </p:sp>
      <p:pic>
        <p:nvPicPr>
          <p:cNvPr id="4" name="Рисунок 3" descr="клоп предост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29000"/>
            <a:ext cx="4143404" cy="3043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Покровительственная окраска</a:t>
            </a:r>
            <a:endParaRPr lang="ru-RU" dirty="0"/>
          </a:p>
        </p:txBody>
      </p:sp>
      <p:pic>
        <p:nvPicPr>
          <p:cNvPr id="4" name="Содержимое 3" descr="куропатка покров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1071546"/>
            <a:ext cx="3243918" cy="2665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куропатка бел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214818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белё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14422"/>
            <a:ext cx="307183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заяц на снег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214818"/>
            <a:ext cx="3000396" cy="2328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песец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2786058"/>
            <a:ext cx="321471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Маскировка</a:t>
            </a:r>
            <a:endParaRPr lang="ru-RU" dirty="0"/>
          </a:p>
        </p:txBody>
      </p:sp>
      <p:pic>
        <p:nvPicPr>
          <p:cNvPr id="3" name="Рисунок 2" descr="гусеница пяден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3571900" cy="2381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палочник 2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071546"/>
            <a:ext cx="3786214" cy="2480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бабочка ли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4357694"/>
            <a:ext cx="3619522" cy="2285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паук мас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299066"/>
            <a:ext cx="3714776" cy="2362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богомол в цветке пок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000372"/>
            <a:ext cx="2857519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Предостерегающая окраска</a:t>
            </a:r>
            <a:endParaRPr lang="ru-RU" dirty="0"/>
          </a:p>
        </p:txBody>
      </p:sp>
      <p:pic>
        <p:nvPicPr>
          <p:cNvPr id="3" name="Рисунок 2" descr="божья коро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1828800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гусеница предо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857628"/>
            <a:ext cx="4062992" cy="2744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ляга красна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929066"/>
            <a:ext cx="3465510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ляга синяя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1214422"/>
            <a:ext cx="264320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ляга пятнис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1142984"/>
            <a:ext cx="328614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Мимикрия</a:t>
            </a:r>
            <a:endParaRPr lang="ru-RU" dirty="0"/>
          </a:p>
        </p:txBody>
      </p:sp>
      <p:pic>
        <p:nvPicPr>
          <p:cNvPr id="3" name="Рисунок 2" descr="журча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271464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данаи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85728"/>
            <a:ext cx="2357454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нимфалид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571744"/>
            <a:ext cx="2286000" cy="1517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Стеклянни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285860"/>
            <a:ext cx="257176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коралловая зме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4000504"/>
            <a:ext cx="3214710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королевская зме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286124"/>
            <a:ext cx="2676524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муха осовид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4643446"/>
            <a:ext cx="221457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785786" y="2643182"/>
            <a:ext cx="150019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Журчалка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44" y="3214686"/>
            <a:ext cx="207170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Бабочка стеклянница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6357958"/>
            <a:ext cx="178595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Королевская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змея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8016" y="2143116"/>
            <a:ext cx="185738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Бабочка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данаида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578" y="4143380"/>
            <a:ext cx="200026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Бабочка нимфалида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71934" y="6357958"/>
            <a:ext cx="178595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Коралловая змея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72330" y="6357958"/>
            <a:ext cx="157163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Муха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осовидка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Приспособительное поведение</a:t>
            </a:r>
            <a:endParaRPr lang="ru-RU" dirty="0"/>
          </a:p>
        </p:txBody>
      </p:sp>
      <p:pic>
        <p:nvPicPr>
          <p:cNvPr id="3" name="Рисунок 2" descr="злые гус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328614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злая ко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142984"/>
            <a:ext cx="321471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злая жаб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00504"/>
            <a:ext cx="328614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злой ко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071942"/>
            <a:ext cx="314327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скун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714620"/>
            <a:ext cx="300039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возникновения приспособлений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8992" y="1428736"/>
            <a:ext cx="2214578" cy="642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Мутации</a:t>
            </a:r>
            <a:endParaRPr lang="ru-RU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>
            <a:stCxn id="3" idx="2"/>
            <a:endCxn id="13" idx="0"/>
          </p:cNvCxnSpPr>
          <p:nvPr/>
        </p:nvCxnSpPr>
        <p:spPr>
          <a:xfrm rot="5400000">
            <a:off x="2911067" y="1446596"/>
            <a:ext cx="1000132" cy="2250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  <a:endCxn id="14" idx="0"/>
          </p:cNvCxnSpPr>
          <p:nvPr/>
        </p:nvCxnSpPr>
        <p:spPr>
          <a:xfrm rot="16200000" flipH="1">
            <a:off x="5214942" y="1393017"/>
            <a:ext cx="1071570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00100" y="3071810"/>
            <a:ext cx="2571768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Повышают жизнеспособность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3570" y="3143248"/>
            <a:ext cx="2643206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Снижают жизнеспособность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>
            <a:stCxn id="13" idx="2"/>
            <a:endCxn id="32" idx="0"/>
          </p:cNvCxnSpPr>
          <p:nvPr/>
        </p:nvCxnSpPr>
        <p:spPr>
          <a:xfrm rot="5400000">
            <a:off x="2035951" y="403622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2"/>
            <a:endCxn id="33" idx="0"/>
          </p:cNvCxnSpPr>
          <p:nvPr/>
        </p:nvCxnSpPr>
        <p:spPr>
          <a:xfrm rot="5400000">
            <a:off x="6750859" y="407194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000100" y="4286256"/>
            <a:ext cx="2571768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Передаются по наследству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15008" y="4286256"/>
            <a:ext cx="250033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Отметаются естественным отбором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Прямая со стрелкой 34"/>
          <p:cNvCxnSpPr>
            <a:stCxn id="32" idx="2"/>
            <a:endCxn id="36" idx="0"/>
          </p:cNvCxnSpPr>
          <p:nvPr/>
        </p:nvCxnSpPr>
        <p:spPr>
          <a:xfrm rot="5400000">
            <a:off x="2035951" y="525066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1000100" y="5500702"/>
            <a:ext cx="2571768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Становятся приспособлениями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9" name="Рисунок 68" descr="бабочка маск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2400296" cy="1607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Рисунок 69" descr="бабочка калли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876604" y="1052958"/>
            <a:ext cx="2069580" cy="1535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32" grpId="0" animBg="1"/>
      <p:bldP spid="33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Выводы: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Общая приспособленность организмов к условиям среды складывается из множества отдельных адаптаций самого разного масштаба.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Все приспособления возникают в ходе эволюции в результате естественного отбора.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Любое приспособление относительно. </a:t>
            </a:r>
          </a:p>
          <a:p>
            <a:pPr lvl="0">
              <a:buNone/>
            </a:pP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 algn="ctr">
              <a:buNone/>
            </a:pP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Приспособленность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это относительная целесообразность строения и функций организма, являющаяся результатом естественного отбора.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384</TotalTime>
  <Words>113</Words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Приспособленность организмов к среде обитания</vt:lpstr>
      <vt:lpstr>Покровительственная окраска</vt:lpstr>
      <vt:lpstr>Маскировка</vt:lpstr>
      <vt:lpstr>Предостерегающая окраска</vt:lpstr>
      <vt:lpstr>Мимикрия</vt:lpstr>
      <vt:lpstr>Приспособительное поведение</vt:lpstr>
      <vt:lpstr>Механизм возникновения приспособлений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Приспособленность организмов к среде обитания</dc:title>
  <dc:creator>Пользователь</dc:creator>
  <cp:lastModifiedBy>Гимназия "Логос"</cp:lastModifiedBy>
  <cp:revision>46</cp:revision>
  <dcterms:created xsi:type="dcterms:W3CDTF">2011-01-21T17:29:29Z</dcterms:created>
  <dcterms:modified xsi:type="dcterms:W3CDTF">2011-10-26T09:19:21Z</dcterms:modified>
</cp:coreProperties>
</file>