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58" r:id="rId23"/>
    <p:sldId id="282" r:id="rId24"/>
    <p:sldId id="257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7352AB-EE28-4FF1-A680-472657893460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402645-DC78-4D3C-ACBA-EC407E8972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allcrimea.net/photo/big/1302779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3275856" cy="1143000"/>
          </a:xfrm>
        </p:spPr>
        <p:txBody>
          <a:bodyPr/>
          <a:lstStyle/>
          <a:p>
            <a:r>
              <a:rPr lang="ru-RU" dirty="0" smtClean="0"/>
              <a:t>Подготовила учитель начальных классов </a:t>
            </a:r>
          </a:p>
          <a:p>
            <a:r>
              <a:rPr lang="ru-RU" dirty="0" smtClean="0"/>
              <a:t>МБОУ ООШ № 279</a:t>
            </a:r>
          </a:p>
          <a:p>
            <a:r>
              <a:rPr lang="ru-RU" dirty="0" smtClean="0"/>
              <a:t>Кунделева О.Е.</a:t>
            </a: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08585" y="0"/>
            <a:ext cx="78354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внеклассного чтения по повести В.Губарева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класс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12776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 Низенький уродец. Приплюснутая голова всегда опущена; толстые растянутые почти до самых ушей губы всегда шевелились, как будто он разговаривал сам с собой. Бесцветные, ничего не выражающие, рыбьи глаза. Слабеньким ножкам трудно было носить тяжелое тело». </a:t>
            </a:r>
            <a:endParaRPr lang="ru-RU" sz="2800" dirty="0"/>
          </a:p>
        </p:txBody>
      </p:sp>
      <p:pic>
        <p:nvPicPr>
          <p:cNvPr id="26626" name="Picture 2" descr="http://puppet.karelia.ru/pics/upload/korolevstvo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04864"/>
            <a:ext cx="2857500" cy="20193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Угадайте </a:t>
            </a:r>
            <a:r>
              <a:rPr lang="ru-RU" b="1" dirty="0" smtClean="0"/>
              <a:t>персонаж: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797152"/>
            <a:ext cx="2747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/>
              <a:t>Топсед</a:t>
            </a:r>
            <a:r>
              <a:rPr lang="ru-RU" sz="2800" i="1" dirty="0" smtClean="0"/>
              <a:t> Седьмой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53285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«Толстый, словно состоящий из двух шаров человек, одетый в зеленый костюм, расшитый золотом. Большой шар был туловищем с четырьмя конечностями, а маленький шар – лысая голова с пухлым лицом. Выпуклые зеленоватые прищуренные глаза его прикрывали темные и сморщенные, как у жабы, веки». </a:t>
            </a:r>
            <a:endParaRPr lang="ru-RU" sz="2800" dirty="0"/>
          </a:p>
        </p:txBody>
      </p:sp>
      <p:pic>
        <p:nvPicPr>
          <p:cNvPr id="28674" name="Picture 2" descr="http://pics.kz/s3/30/12/ac/07/3012ac0765c1e59463f84a3d883e5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628800"/>
            <a:ext cx="2647222" cy="1985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005064"/>
            <a:ext cx="2761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Министр </a:t>
            </a:r>
            <a:r>
              <a:rPr lang="ru-RU" sz="2800" i="1" dirty="0" err="1" smtClean="0"/>
              <a:t>Абаж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844824"/>
            <a:ext cx="53285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Кто-то вздохнул длинно и печально. А когда этот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кто-то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заговорил, то голос у него оказался красивый и звенящий, словно ударились друг о дружку хрустальные стеклышки.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4437112"/>
            <a:ext cx="2001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Волшебное зеркало</a:t>
            </a:r>
            <a:endParaRPr lang="ru-RU" sz="2800" dirty="0"/>
          </a:p>
        </p:txBody>
      </p:sp>
      <p:pic>
        <p:nvPicPr>
          <p:cNvPr id="6" name="Picture 4" descr="http://bk-detstvo.narod.ru/images/gubarev_Korolevstvo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72200" y="1124744"/>
            <a:ext cx="2570946" cy="3200726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1772816"/>
            <a:ext cx="40324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 у этого человека загнут книзу, словно клюв, а черные и хищные глаза пронизывают всех насквозь.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5157192"/>
            <a:ext cx="1491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Нушрок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23" name="Picture 3" descr="http://i5.fastpic.ru/big/2010/1023/58/fb7fb31388f2d1e7197e2244fe847f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191140" cy="3137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194920" cy="4713312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   Два </a:t>
            </a:r>
            <a:r>
              <a:rPr lang="ru-RU" dirty="0" smtClean="0"/>
              <a:t>маленьких пажа в бархатных костюмах, с пышно завитыми светлыми волосами вошли в пустынный зал дворца. </a:t>
            </a:r>
            <a:endParaRPr lang="ru-RU" dirty="0" smtClean="0"/>
          </a:p>
          <a:p>
            <a:pPr lvl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Позвякивая </a:t>
            </a:r>
            <a:r>
              <a:rPr lang="ru-RU" dirty="0" smtClean="0"/>
              <a:t>сверкающими туфельками по хрустальному паркету, пажи подошли к огромному обеденному столу и стали по бокам королевского кресла. 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509120"/>
            <a:ext cx="17668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 smtClean="0">
                <a:solidFill>
                  <a:prstClr val="white"/>
                </a:solidFill>
              </a:rPr>
              <a:t>Оля </a:t>
            </a:r>
            <a:r>
              <a:rPr lang="ru-RU" sz="2600" i="1" dirty="0" smtClean="0">
                <a:solidFill>
                  <a:prstClr val="white"/>
                </a:solidFill>
              </a:rPr>
              <a:t>и </a:t>
            </a:r>
            <a:r>
              <a:rPr lang="ru-RU" sz="2600" i="1" dirty="0" err="1" smtClean="0">
                <a:solidFill>
                  <a:prstClr val="white"/>
                </a:solidFill>
              </a:rPr>
              <a:t>Яло</a:t>
            </a:r>
            <a:r>
              <a:rPr lang="ru-RU" sz="2600" i="1" dirty="0" smtClean="0">
                <a:solidFill>
                  <a:prstClr val="white"/>
                </a:solidFill>
              </a:rPr>
              <a:t>.</a:t>
            </a:r>
            <a:endParaRPr lang="ru-RU" dirty="0"/>
          </a:p>
        </p:txBody>
      </p:sp>
      <p:pic>
        <p:nvPicPr>
          <p:cNvPr id="32770" name="Picture 2" descr="http://www.savepic.org/1749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976331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122912" cy="485732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   На </a:t>
            </a:r>
            <a:r>
              <a:rPr lang="ru-RU" dirty="0" smtClean="0"/>
              <a:t>тонконогой белой лошади скакала женщина. Она была одета в длинное черное платье, а за ее плечами вился легкий шарф. Ее мелодичный голос походил на колокольчик, а черные сверкающие глаза смотрели из-под больших, загнутых кверху ресниц удивленно и вопросительно. 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4581128"/>
            <a:ext cx="1434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/>
              <a:t>Анидаг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1746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1748" name="Picture 4" descr="http://img.labirint.ru/images/comments_pic/0831/02labarlm121754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800"/>
            <a:ext cx="2381250" cy="2562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906888" cy="4425280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/>
              <a:t>   В </a:t>
            </a:r>
            <a:r>
              <a:rPr lang="ru-RU" dirty="0" smtClean="0"/>
              <a:t>самом углу, притаившись за бочкой, стоял человек. На нем были металлические шлем и доспехи, а лицо закрывало опущенное забрало. В одной руке человек держал щит, на котором </a:t>
            </a:r>
            <a:r>
              <a:rPr lang="ru-RU" dirty="0" err="1" smtClean="0"/>
              <a:t>Яло</a:t>
            </a:r>
            <a:r>
              <a:rPr lang="ru-RU" dirty="0" smtClean="0"/>
              <a:t> разглядела герб с коршуном, а в другой – копье.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229200"/>
            <a:ext cx="3275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/>
              <a:t>Рыцарские </a:t>
            </a:r>
            <a:r>
              <a:rPr lang="ru-RU" sz="2800" dirty="0" smtClean="0"/>
              <a:t>доспехи в погребе </a:t>
            </a:r>
            <a:r>
              <a:rPr lang="ru-RU" sz="2800" dirty="0" err="1" smtClean="0"/>
              <a:t>Анидаг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sp>
        <p:nvSpPr>
          <p:cNvPr id="6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Угадайте персонаж: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6" name="Picture 4" descr="&amp;Icy;&amp;lcy;&amp;lcy;&amp;yucy;&amp;scy;&amp;tcy;&amp;rcy;&amp;acy;&amp;tscy;&amp;icy;&amp;yacy; &amp;numero; 10 &amp;kcy; &amp;kcy;&amp;ncy;&amp;icy;&amp;gcy;&amp;iecy; &quot;&amp;Kcy;&amp;ocy;&amp;rcy;&amp;ocy;&amp;lcy;&amp;iecy;&amp;vcy;&amp;scy;&amp;tcy;&amp;vcy;&amp;ocy; &amp;kcy;&amp;rcy;&amp;icy;&amp;vcy;&amp;ycy;&amp;khcy; &amp;zcy;&amp;iecy;&amp;rcy;&amp;kcy;&amp;acy;&amp;lcy;: &amp;scy;&amp;kcy;&amp;acy;&amp;zcy;&amp;ocy;&amp;chcy;&amp;ncy;&amp;acy;&amp;yacy; &amp;pcy;&amp;ocy;&amp;vcy;&amp;iecy;&amp;scy;&amp;tcy;&amp;soft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820013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5328592" cy="5112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Вот </a:t>
            </a:r>
            <a:r>
              <a:rPr lang="ru-RU" dirty="0" smtClean="0"/>
              <a:t>перед ним стена длинного строения из черного стекла, освещенная изнутри какими-то мерцающими огнями. Из широкой двери клубами вырывался дым. Это было темное, наполненное дымом помещение. В полумраке вспыхивали огни каких-то печей. Едва различимые в дыму, как призраки, двигались полуобнаженные мужчины и юноши, занятые непонятной работой.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Что это за место?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5301208"/>
            <a:ext cx="3118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Мастерская по изготовлению зеркал</a:t>
            </a:r>
            <a:endParaRPr lang="ru-RU" sz="2800" dirty="0"/>
          </a:p>
        </p:txBody>
      </p:sp>
      <p:pic>
        <p:nvPicPr>
          <p:cNvPr id="35842" name="Picture 2" descr="http://assets1.lookatme.ru/assets/article_image-image/7b/5b/1764787/article_image-image-article.f8953f35-1bfa-4fec-a617-5806601ed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0334" y="764705"/>
            <a:ext cx="2958401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5688632" cy="504056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Перед ними расстилалась площадь, которую окружали красивые дома из желтого, красного, синего и белого стекла. Красивые дамы в длинных шелковых платьях и кавалеры в расшитых золотом тонких костюмах гуляли вокруг фонтана, из которого высоко в небо взлетали прозрачные струи. Падая на землю, эти струи превращались в стекло, разбивались на миллионы сверкающих осколков и наполняли воздух музыкальным звоном. </a:t>
            </a:r>
            <a:endParaRPr lang="ru-RU" dirty="0"/>
          </a:p>
        </p:txBody>
      </p:sp>
      <p:sp>
        <p:nvSpPr>
          <p:cNvPr id="4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Что это за место?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372200" y="3573016"/>
            <a:ext cx="2304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в королевстве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48143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5328592" cy="475252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dirty="0" smtClean="0"/>
              <a:t>    Лестница </a:t>
            </a:r>
            <a:r>
              <a:rPr lang="ru-RU" dirty="0" smtClean="0"/>
              <a:t>круто уходила вверх. Вспугнутые шумом шагов и светом факела, во мраке заметались летучие мыши, наполняя воздух трепетом и шуршанием. В темноте блеснули и скрылись два зеленоватых глаза, кто-то дико захохотал и заплакал, и бесконечное эхо полетело по пролетам лестницы, повторяя эти страшные звуки.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085184"/>
            <a:ext cx="28497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Лестница </a:t>
            </a:r>
            <a:r>
              <a:rPr lang="ru-RU" sz="2800" i="1" dirty="0" smtClean="0"/>
              <a:t>в Башне смерти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Что это за место?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bibliogid.ru/system/files/5474/original/i_kal6-avg20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269" y="980728"/>
            <a:ext cx="3040045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УГАДАЙ СКАЗКУ: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Маленькой девочке не повезло:</a:t>
            </a:r>
            <a:br>
              <a:rPr lang="ru-RU" sz="3600" dirty="0" smtClean="0"/>
            </a:br>
            <a:r>
              <a:rPr lang="ru-RU" sz="3600" dirty="0" smtClean="0"/>
              <a:t>Здесь жаба - </a:t>
            </a:r>
            <a:r>
              <a:rPr lang="ru-RU" sz="3600" dirty="0" err="1" smtClean="0"/>
              <a:t>Абаж</a:t>
            </a:r>
            <a:r>
              <a:rPr lang="ru-RU" sz="3600" dirty="0" smtClean="0"/>
              <a:t>, а Оля - </a:t>
            </a:r>
            <a:r>
              <a:rPr lang="ru-RU" sz="3600" dirty="0" err="1" smtClean="0"/>
              <a:t>Яло</a:t>
            </a:r>
            <a:r>
              <a:rPr lang="ru-RU" sz="3600" dirty="0" smtClean="0"/>
              <a:t>!</a:t>
            </a:r>
            <a:br>
              <a:rPr lang="ru-RU" sz="3600" dirty="0" smtClean="0"/>
            </a:br>
            <a:r>
              <a:rPr lang="ru-RU" sz="3600" dirty="0" smtClean="0"/>
              <a:t>Но польза большая от этой страны:</a:t>
            </a:r>
            <a:br>
              <a:rPr lang="ru-RU" sz="3600" dirty="0" smtClean="0"/>
            </a:br>
            <a:r>
              <a:rPr lang="ru-RU" sz="3600" dirty="0" smtClean="0"/>
              <a:t>Увидеть себя можно со стороны!</a:t>
            </a:r>
            <a:endParaRPr lang="ru-RU" sz="3600" dirty="0"/>
          </a:p>
        </p:txBody>
      </p:sp>
      <p:pic>
        <p:nvPicPr>
          <p:cNvPr id="7170" name="Picture 2" descr="http://bk-detstvo.narod.ru/images/gubarev_Olya-Yal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89040"/>
            <a:ext cx="3230759" cy="26195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4464496" cy="276909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 Замок </a:t>
            </a:r>
            <a:r>
              <a:rPr lang="ru-RU" dirty="0" smtClean="0"/>
              <a:t>был выстроен на вершине скалы, которая поднималась из горной реки. Волны со всех сторон омывали эту скалу.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5589240"/>
            <a:ext cx="2520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Замок </a:t>
            </a:r>
            <a:r>
              <a:rPr lang="ru-RU" sz="2800" i="1" dirty="0" err="1" smtClean="0"/>
              <a:t>Анидаг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Что это за место?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&amp;Icy;&amp;lcy;&amp;lcy;&amp;yucy;&amp;scy;&amp;tcy;&amp;rcy;&amp;acy;&amp;tscy;&amp;icy;&amp;yacy; &amp;numero; 11 &amp;kcy; &amp;kcy;&amp;ncy;&amp;icy;&amp;gcy;&amp;iecy; &quot;&amp;Kcy;&amp;ocy;&amp;rcy;&amp;ocy;&amp;lcy;&amp;iecy;&amp;vcy;&amp;scy;&amp;tcy;&amp;vcy;&amp;ocy; &amp;kcy;&amp;rcy;&amp;icy;&amp;vcy;&amp;ycy;&amp;khcy; &amp;zcy;&amp;iecy;&amp;rcy;&amp;kcy;&amp;acy;&amp;lcy;: &amp;scy;&amp;kcy;&amp;acy;&amp;zcy;&amp;ocy;&amp;chcy;&amp;ncy;&amp;acy;&amp;yacy; &amp;pcy;&amp;ocy;&amp;vcy;&amp;iecy;&amp;scy;&amp;tcy;&amp;softcy;&quot;, &amp;fcy;&amp;ocy;&amp;tcy;&amp;ocy;&amp;gcy;&amp;rcy;&amp;acy;&amp;fcy;&amp;icy;&amp;yacy;, &amp;icy;&amp;zcy;&amp;ocy;&amp;bcy;&amp;rcy;&amp;acy;&amp;zhcy;&amp;iecy;&amp;ncy;&amp;icy;&amp;iecy;, &amp;kcy;&amp;acy;&amp;rcy;&amp;tcy;&amp;icy;&amp;n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535593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25080"/>
          </a:xfrm>
        </p:spPr>
        <p:txBody>
          <a:bodyPr/>
          <a:lstStyle/>
          <a:p>
            <a:pPr lvl="0" algn="just">
              <a:buNone/>
            </a:pPr>
            <a:r>
              <a:rPr lang="ru-RU" dirty="0" smtClean="0"/>
              <a:t>   Далеко-далеко </a:t>
            </a:r>
            <a:r>
              <a:rPr lang="ru-RU" dirty="0" smtClean="0"/>
              <a:t>внизу Оля увидела огромное зеркало. Оно начиналось у подножия горы, на которой она стояла, и уходило за линию горизонта, сливаясь с небом. Горы, солнце, облака отражались в зеркале. Это было очень красиво.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653136"/>
            <a:ext cx="3626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Рисовые </a:t>
            </a:r>
            <a:r>
              <a:rPr lang="ru-RU" sz="2800" i="1" dirty="0" smtClean="0"/>
              <a:t>поля </a:t>
            </a:r>
            <a:r>
              <a:rPr lang="ru-RU" sz="2800" i="1" dirty="0" err="1" smtClean="0"/>
              <a:t>Абажа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Что это за место?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40768"/>
            <a:ext cx="6264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в руках твоих зеркало есть,</a:t>
            </a:r>
            <a:br>
              <a:rPr lang="ru-RU" sz="2800" dirty="0" smtClean="0"/>
            </a:br>
            <a:r>
              <a:rPr lang="ru-RU" sz="2800" dirty="0" smtClean="0"/>
              <a:t>Сможешь пословицу эту прочесть!</a:t>
            </a:r>
            <a:br>
              <a:rPr lang="ru-RU" sz="2800" dirty="0" smtClean="0"/>
            </a:br>
            <a:r>
              <a:rPr lang="ru-RU" sz="2800" dirty="0" smtClean="0"/>
              <a:t>Как прочитать, поскорей догадайся,</a:t>
            </a:r>
            <a:br>
              <a:rPr lang="ru-RU" sz="2800" dirty="0" smtClean="0"/>
            </a:br>
            <a:r>
              <a:rPr lang="ru-RU" sz="2800" dirty="0" smtClean="0"/>
              <a:t>Ну и запомнить её постарайся. </a:t>
            </a:r>
            <a:endParaRPr lang="ru-RU" sz="2800" dirty="0"/>
          </a:p>
        </p:txBody>
      </p:sp>
      <p:pic>
        <p:nvPicPr>
          <p:cNvPr id="6146" name="Picture 2" descr="http://bk-detstvo.narod.ru/images/gubarev_zerk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842493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bk-detstvo.narod.ru/images/gubarev_Korolevstvo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548680"/>
            <a:ext cx="1800200" cy="2979322"/>
          </a:xfrm>
          <a:prstGeom prst="rect">
            <a:avLst/>
          </a:prstGeom>
          <a:noFill/>
        </p:spPr>
      </p:pic>
      <p:pic>
        <p:nvPicPr>
          <p:cNvPr id="8" name="Picture 2" descr="http://bk-detstvo.narod.ru/images/gubarev_zerka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95536" y="3717032"/>
            <a:ext cx="842493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620688"/>
            <a:ext cx="3970784" cy="525658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/>
              <a:t> Поступайте </a:t>
            </a:r>
            <a:r>
              <a:rPr lang="ru-RU" sz="4800" dirty="0" smtClean="0"/>
              <a:t>всегда так, чтобы вам не было стыдно посмотреть на себя со </a:t>
            </a:r>
            <a:r>
              <a:rPr lang="ru-RU" sz="4800" dirty="0" smtClean="0"/>
              <a:t>стороны.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39938" name="Picture 2" descr="http://read.ru/images/illustrations/12907728482642641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11960" cy="61141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k-detstvo.narod.ru/images/gubarev_Olya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1656184" cy="3038870"/>
          </a:xfrm>
          <a:prstGeom prst="rect">
            <a:avLst/>
          </a:prstGeom>
          <a:noFill/>
        </p:spPr>
      </p:pic>
      <p:pic>
        <p:nvPicPr>
          <p:cNvPr id="1032" name="Picture 8" descr="http://bk-detstvo.narod.ru/images/gubarev_Ol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188640"/>
            <a:ext cx="2592288" cy="2146782"/>
          </a:xfrm>
          <a:prstGeom prst="rect">
            <a:avLst/>
          </a:prstGeom>
          <a:noFill/>
        </p:spPr>
      </p:pic>
      <p:pic>
        <p:nvPicPr>
          <p:cNvPr id="1034" name="Picture 10" descr="http://bk-detstvo.narod.ru/images/gubarev_Yal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547664" cy="2785796"/>
          </a:xfrm>
          <a:prstGeom prst="rect">
            <a:avLst/>
          </a:prstGeom>
          <a:noFill/>
        </p:spPr>
      </p:pic>
      <p:pic>
        <p:nvPicPr>
          <p:cNvPr id="14" name="Picture 6" descr="http://bk-detstvo.narod.ru/images/gubarev_Korolevstvo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803920" cy="803921"/>
          </a:xfrm>
          <a:prstGeom prst="rect">
            <a:avLst/>
          </a:prstGeom>
          <a:noFill/>
        </p:spPr>
      </p:pic>
      <p:pic>
        <p:nvPicPr>
          <p:cNvPr id="15" name="Picture 6" descr="http://bk-detstvo.narod.ru/images/gubarev_Olya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308304" y="3068960"/>
            <a:ext cx="1512168" cy="3038870"/>
          </a:xfrm>
          <a:prstGeom prst="rect">
            <a:avLst/>
          </a:prstGeom>
          <a:noFill/>
        </p:spPr>
      </p:pic>
      <p:pic>
        <p:nvPicPr>
          <p:cNvPr id="16" name="Picture 6" descr="http://bk-detstvo.narod.ru/images/gubarev_Korolevstvo_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628800"/>
            <a:ext cx="803920" cy="80392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638348">
            <a:off x="1227337" y="3068968"/>
            <a:ext cx="6696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[Викторина в стихах и рисунках по сказке В. Г. Губарева "Королевство кривых зеркал"]</a:t>
            </a:r>
            <a:r>
              <a:rPr lang="ru-RU" dirty="0" smtClean="0"/>
              <a:t> // Отчего и почему. - 2002. - № 2. - С. 8-9.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 Королевство кривых зеркал : </a:t>
            </a:r>
            <a:r>
              <a:rPr lang="ru-RU" dirty="0" smtClean="0"/>
              <a:t>[викторина] // </a:t>
            </a:r>
            <a:r>
              <a:rPr lang="ru-RU" dirty="0" err="1" smtClean="0"/>
              <a:t>Мурзилка</a:t>
            </a:r>
            <a:r>
              <a:rPr lang="ru-RU" dirty="0" smtClean="0"/>
              <a:t>. - 2007. - № 1.</a:t>
            </a:r>
            <a:br>
              <a:rPr lang="ru-RU" dirty="0" smtClean="0"/>
            </a:br>
            <a:r>
              <a:rPr lang="ru-RU" b="1" dirty="0" smtClean="0"/>
              <a:t>3. Романов А.</a:t>
            </a:r>
            <a:r>
              <a:rPr lang="ru-RU" dirty="0" smtClean="0"/>
              <a:t> Головоломка "Кривые зеркала" : [кроссворд] // Начальная школа. - 2005. - 1-15 марта (№ 5). - С. 37.</a:t>
            </a:r>
            <a:br>
              <a:rPr lang="ru-RU" dirty="0" smtClean="0"/>
            </a:br>
            <a:r>
              <a:rPr lang="ru-RU" b="1" dirty="0" smtClean="0"/>
              <a:t>4. </a:t>
            </a:r>
            <a:r>
              <a:rPr lang="ru-RU" b="1" dirty="0" err="1" smtClean="0"/>
              <a:t>Фуфалдина</a:t>
            </a:r>
            <a:r>
              <a:rPr lang="ru-RU" b="1" dirty="0" smtClean="0"/>
              <a:t> О.</a:t>
            </a:r>
            <a:r>
              <a:rPr lang="ru-RU" dirty="0" smtClean="0"/>
              <a:t> Что там за зеркалом? : урок-викторина // Начальная школа. - 2005. - 1-15 марта (№ 5). - С. 35 - 37.</a:t>
            </a:r>
            <a:br>
              <a:rPr lang="ru-RU" dirty="0" smtClean="0"/>
            </a:br>
            <a:r>
              <a:rPr lang="ru-RU" b="1" dirty="0" smtClean="0"/>
              <a:t>5. </a:t>
            </a:r>
            <a:r>
              <a:rPr lang="ru-RU" b="1" dirty="0" err="1" smtClean="0"/>
              <a:t>Эйлазова</a:t>
            </a:r>
            <a:r>
              <a:rPr lang="ru-RU" b="1" dirty="0" smtClean="0"/>
              <a:t> Л. В. </a:t>
            </a:r>
            <a:r>
              <a:rPr lang="ru-RU" dirty="0" smtClean="0"/>
              <a:t>Королевстве кривых зеркал : [сценарий театрализованного праздника в детском саду] // Дошкольное воспитание. - 1999. - № 8. - С. 113 - 124.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МЕТОДИЧЕСКИХ </a:t>
            </a:r>
            <a:r>
              <a:rPr lang="ru-RU" b="1" dirty="0" smtClean="0"/>
              <a:t>МАТЕРИАЛОВ: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6672"/>
            <a:ext cx="1573176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k-detstvo.narod.ru/gubarev_pla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80728"/>
            <a:ext cx="3729095" cy="5262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Королевство Виталия Губарева</a:t>
            </a:r>
            <a:endParaRPr lang="ru-RU" sz="4000" dirty="0" smtClean="0"/>
          </a:p>
        </p:txBody>
      </p:sp>
      <p:pic>
        <p:nvPicPr>
          <p:cNvPr id="6" name="Picture 4" descr="http://bk-detstvo.narod.ru/images/gubarev_boo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8355">
            <a:off x="528188" y="1179681"/>
            <a:ext cx="1062150" cy="1524001"/>
          </a:xfrm>
          <a:prstGeom prst="rect">
            <a:avLst/>
          </a:prstGeom>
          <a:noFill/>
        </p:spPr>
      </p:pic>
      <p:pic>
        <p:nvPicPr>
          <p:cNvPr id="7" name="Picture 12" descr="http://bk-detstvo.narod.ru/images/gubarev_book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35762">
            <a:off x="877798" y="2940981"/>
            <a:ext cx="1125244" cy="1524001"/>
          </a:xfrm>
          <a:prstGeom prst="rect">
            <a:avLst/>
          </a:prstGeom>
          <a:noFill/>
        </p:spPr>
      </p:pic>
      <p:pic>
        <p:nvPicPr>
          <p:cNvPr id="8" name="Picture 20" descr="http://bk-detstvo.narod.ru/images/gubarev_book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3950">
            <a:off x="7265549" y="1099964"/>
            <a:ext cx="1143000" cy="1524001"/>
          </a:xfrm>
          <a:prstGeom prst="rect">
            <a:avLst/>
          </a:prstGeom>
          <a:noFill/>
        </p:spPr>
      </p:pic>
      <p:pic>
        <p:nvPicPr>
          <p:cNvPr id="9" name="Picture 18" descr="http://bk-detstvo.narod.ru/images/gubarev_book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16561">
            <a:off x="6896369" y="2862500"/>
            <a:ext cx="1155788" cy="1524001"/>
          </a:xfrm>
          <a:prstGeom prst="rect">
            <a:avLst/>
          </a:prstGeom>
          <a:noFill/>
        </p:spPr>
      </p:pic>
      <p:pic>
        <p:nvPicPr>
          <p:cNvPr id="10" name="Picture 14" descr="http://bk-detstvo.narod.ru/images/gubarev_book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09742">
            <a:off x="1283153" y="4665573"/>
            <a:ext cx="1143000" cy="1524001"/>
          </a:xfrm>
          <a:prstGeom prst="rect">
            <a:avLst/>
          </a:prstGeom>
          <a:noFill/>
        </p:spPr>
      </p:pic>
      <p:pic>
        <p:nvPicPr>
          <p:cNvPr id="11" name="Picture 16" descr="http://bk-detstvo.narod.ru/images/gubarev_book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8422">
            <a:off x="6857159" y="4683512"/>
            <a:ext cx="1108621" cy="1524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libex.ru/dimg/63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8" y="0"/>
            <a:ext cx="91999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0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Викторина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2260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/>
              <a:t>Аппетит у короля,</a:t>
            </a:r>
            <a:br>
              <a:rPr lang="ru-RU" dirty="0"/>
            </a:br>
            <a:r>
              <a:rPr lang="ru-RU" dirty="0"/>
              <a:t>Ох, велик, </a:t>
            </a:r>
            <a:r>
              <a:rPr lang="ru-RU" dirty="0" err="1"/>
              <a:t>тра-ля-ля-ля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Очень любит кушать он,</a:t>
            </a:r>
            <a:br>
              <a:rPr lang="ru-RU" dirty="0"/>
            </a:br>
            <a:r>
              <a:rPr lang="ru-RU" dirty="0"/>
              <a:t>Целый день на кухне звон!»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это песенка?</a:t>
            </a:r>
            <a:endParaRPr lang="ru-RU" dirty="0"/>
          </a:p>
        </p:txBody>
      </p:sp>
      <p:pic>
        <p:nvPicPr>
          <p:cNvPr id="22530" name="Picture 2" descr="http://im5-tub-ru.yandex.net/i?id=371995086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5" y="2473240"/>
            <a:ext cx="3944433" cy="4052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988840"/>
            <a:ext cx="6984776" cy="2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/>
              <a:t>А если трудный час придёт,</a:t>
            </a:r>
            <a:br>
              <a:rPr lang="ru-RU" dirty="0"/>
            </a:br>
            <a:r>
              <a:rPr lang="ru-RU" dirty="0"/>
              <a:t>Не унывай, дружок!</a:t>
            </a:r>
            <a:br>
              <a:rPr lang="ru-RU" dirty="0"/>
            </a:br>
            <a:r>
              <a:rPr lang="ru-RU" dirty="0"/>
              <a:t>Пусть тьма, пусть ночь, - шагай вперёд</a:t>
            </a:r>
            <a:br>
              <a:rPr lang="ru-RU" dirty="0"/>
            </a:br>
            <a:r>
              <a:rPr lang="ru-RU" dirty="0"/>
              <a:t>…И помни наш флажок!»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это песенка?</a:t>
            </a:r>
            <a:endParaRPr lang="ru-RU" dirty="0"/>
          </a:p>
        </p:txBody>
      </p:sp>
      <p:pic>
        <p:nvPicPr>
          <p:cNvPr id="4" name="Picture 6" descr="http://bk-detstvo.narod.ru/images/gubarev_Olya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1944216" cy="3567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dirty="0" smtClean="0"/>
              <a:t>Нас ждут великие дела,</a:t>
            </a:r>
            <a:br>
              <a:rPr lang="ru-RU" dirty="0" smtClean="0"/>
            </a:br>
            <a:r>
              <a:rPr lang="ru-RU" dirty="0" smtClean="0"/>
              <a:t>Но нашей правде, братья, верьте!</a:t>
            </a:r>
            <a:br>
              <a:rPr lang="ru-RU" dirty="0" smtClean="0"/>
            </a:br>
            <a:r>
              <a:rPr lang="ru-RU" dirty="0" smtClean="0"/>
              <a:t>Долой кривые зеркала!</a:t>
            </a:r>
            <a:br>
              <a:rPr lang="ru-RU" dirty="0" smtClean="0"/>
            </a:br>
            <a:r>
              <a:rPr lang="ru-RU" dirty="0" smtClean="0"/>
              <a:t>Сожжём, разрушим Башню смерти!» </a:t>
            </a:r>
            <a:endParaRPr lang="ru-RU" dirty="0"/>
          </a:p>
        </p:txBody>
      </p:sp>
      <p:pic>
        <p:nvPicPr>
          <p:cNvPr id="1026" name="Picture 2" descr="http://www.tunnel.ru/i/997/130964090717679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3718198" cy="281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это песенка?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4" name="Рисунок 3" descr="Кроссворд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268760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586552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Название книги, которую </a:t>
            </a:r>
            <a:r>
              <a:rPr lang="ru-RU" sz="20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Яло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отдала </a:t>
            </a: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Оле.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Правитель Королевства кривых зеркал. 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Хозяин всех зеркальных мастерских королевства. 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добрый персонаж сказки. 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Владелец всех рисовых полей королевства. </a:t>
            </a:r>
            <a:endParaRPr lang="ru-RU" sz="20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героиня сказки.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Тот, на кого был похож хозяин всех зеркальных мастерских. (коршун</a:t>
            </a:r>
            <a:r>
              <a:rPr lang="ru-RU" sz="2000" i="1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052736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к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 к с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1484784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 о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 е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98884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к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564904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 к с а 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06896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б а ж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573016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 л 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4077072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 о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Угадайте </a:t>
            </a:r>
            <a:r>
              <a:rPr lang="ru-RU" b="1" dirty="0" smtClean="0"/>
              <a:t>персонаж: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48800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Девочка в черном переднике, с красным галстуком на шее, две русые косы с бантом и большие </a:t>
            </a:r>
            <a:r>
              <a:rPr lang="ru-RU" sz="3200" dirty="0" err="1" smtClean="0"/>
              <a:t>голубые</a:t>
            </a:r>
            <a:r>
              <a:rPr lang="ru-RU" sz="3200" dirty="0" smtClean="0"/>
              <a:t> глаза. Она считала себя очень красивой и поэтому, оказавшись перед зеркалом, долго не могла оторваться от него. </a:t>
            </a:r>
            <a:endParaRPr lang="ru-RU" sz="3200" dirty="0"/>
          </a:p>
        </p:txBody>
      </p:sp>
      <p:pic>
        <p:nvPicPr>
          <p:cNvPr id="5" name="Picture 6" descr="http://bk-detstvo.narod.ru/images/gubarev_Olya2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96174" y="1268761"/>
            <a:ext cx="2088056" cy="4392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64288" y="5733256"/>
            <a:ext cx="831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Оля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3015</TotalTime>
  <Words>829</Words>
  <Application>Microsoft Office PowerPoint</Application>
  <PresentationFormat>Экран (4:3)</PresentationFormat>
  <Paragraphs>75</Paragraphs>
  <Slides>25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Слайд 1</vt:lpstr>
      <vt:lpstr>УГАДАЙ СКАЗКУ: </vt:lpstr>
      <vt:lpstr>Слайд 3</vt:lpstr>
      <vt:lpstr>Слайд 4</vt:lpstr>
      <vt:lpstr>Чья это песенка?</vt:lpstr>
      <vt:lpstr>Чья это песенка?</vt:lpstr>
      <vt:lpstr>Чья это песенка?</vt:lpstr>
      <vt:lpstr>Кроссворд</vt:lpstr>
      <vt:lpstr>Угадайте персонаж:</vt:lpstr>
      <vt:lpstr>Угадайте персонаж:</vt:lpstr>
      <vt:lpstr>Угадайте персонаж:</vt:lpstr>
      <vt:lpstr>Угадайте персонаж:</vt:lpstr>
      <vt:lpstr>Угадайте персонаж:</vt:lpstr>
      <vt:lpstr>Угадайте персонаж:</vt:lpstr>
      <vt:lpstr>Угадайте персонаж:</vt:lpstr>
      <vt:lpstr>Угадайте персонаж:</vt:lpstr>
      <vt:lpstr>Что это за место? </vt:lpstr>
      <vt:lpstr>Что это за место? </vt:lpstr>
      <vt:lpstr>Что это за место? </vt:lpstr>
      <vt:lpstr>Что это за место? </vt:lpstr>
      <vt:lpstr>Что это за место? </vt:lpstr>
      <vt:lpstr>Слайд 22</vt:lpstr>
      <vt:lpstr>Слайд 23</vt:lpstr>
      <vt:lpstr>Слайд 24</vt:lpstr>
      <vt:lpstr>СПИСОК МЕТОДИЧЕСКИХ МАТЕРИАЛОВ: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48</cp:revision>
  <dcterms:created xsi:type="dcterms:W3CDTF">2012-10-06T11:49:22Z</dcterms:created>
  <dcterms:modified xsi:type="dcterms:W3CDTF">2012-10-08T22:20:15Z</dcterms:modified>
</cp:coreProperties>
</file>