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74" r:id="rId9"/>
    <p:sldId id="259" r:id="rId10"/>
    <p:sldId id="260" r:id="rId11"/>
    <p:sldId id="261" r:id="rId12"/>
    <p:sldId id="262" r:id="rId13"/>
    <p:sldId id="285" r:id="rId14"/>
    <p:sldId id="286" r:id="rId15"/>
    <p:sldId id="287" r:id="rId16"/>
    <p:sldId id="263" r:id="rId17"/>
    <p:sldId id="264" r:id="rId18"/>
    <p:sldId id="272" r:id="rId19"/>
    <p:sldId id="273" r:id="rId20"/>
    <p:sldId id="275" r:id="rId21"/>
    <p:sldId id="289" r:id="rId22"/>
    <p:sldId id="290" r:id="rId23"/>
    <p:sldId id="291" r:id="rId24"/>
    <p:sldId id="276" r:id="rId25"/>
    <p:sldId id="277" r:id="rId26"/>
    <p:sldId id="265" r:id="rId27"/>
    <p:sldId id="266" r:id="rId28"/>
    <p:sldId id="267" r:id="rId29"/>
    <p:sldId id="268" r:id="rId30"/>
    <p:sldId id="269" r:id="rId31"/>
    <p:sldId id="27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71" r:id="rId45"/>
    <p:sldId id="288" r:id="rId46"/>
    <p:sldId id="278" r:id="rId47"/>
    <p:sldId id="27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733D0-4E90-4739-8CDF-DE2F6F88A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адри\Desktop\женина фигня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" y="5083"/>
            <a:ext cx="9141761" cy="6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Здоровый образ жизни.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Роадри\Desktop\женина фигня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670679" cy="32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18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855"/>
            <a:ext cx="9144000" cy="68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755" y="0"/>
            <a:ext cx="5879899" cy="6453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пить алкогольные напитки!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Алкогольные напитки, это УЖАСНО. Ведь если вы будете пить, то в скором времени,</a:t>
            </a:r>
            <a:br>
              <a:rPr lang="ru-RU" dirty="0" smtClean="0"/>
            </a:br>
            <a:r>
              <a:rPr lang="ru-RU" dirty="0" smtClean="0"/>
              <a:t>вы можете либо сильно пострадать, или же , что  ещё хуже, это погибнуть! </a:t>
            </a:r>
            <a:endParaRPr lang="ru-RU" dirty="0"/>
          </a:p>
        </p:txBody>
      </p:sp>
      <p:pic>
        <p:nvPicPr>
          <p:cNvPr id="5124" name="Picture 4" descr="C:\Users\Роадри\Desktop\женина фигня\85557-alkogolizmu-n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096344" cy="30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Роадри\Desktop\женина фигня\80268-alkogol-na-tamozhni-kup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287629" cy="22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451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6202"/>
            <a:ext cx="9144000" cy="68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dirty="0" smtClean="0"/>
              <a:t>2 правило.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2093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92245" y="-1120688"/>
            <a:ext cx="681337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45811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курить! При курении</a:t>
            </a:r>
            <a:br>
              <a:rPr lang="ru-RU" dirty="0" smtClean="0"/>
            </a:br>
            <a:r>
              <a:rPr lang="ru-RU" dirty="0" smtClean="0"/>
              <a:t>вы портите свои лёгкие, а это приводит к болезням лёгких и к их осложнениям. При этом вы портите воздух, которым дышат другие люди. И одно из самых главных, это то, что когда вы курите, вы портите будущее вашего  будущего ребёнка</a:t>
            </a:r>
            <a:endParaRPr lang="ru-RU" dirty="0"/>
          </a:p>
        </p:txBody>
      </p:sp>
      <p:pic>
        <p:nvPicPr>
          <p:cNvPr id="7171" name="Picture 3" descr="C:\Users\Роадри\Desktop\женина фигня\_9reQd8e6H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03" y="4221088"/>
            <a:ext cx="3528392" cy="20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1541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762000" y="457200"/>
            <a:ext cx="8077200" cy="6019800"/>
          </a:xfrm>
          <a:prstGeom prst="verticalScroll">
            <a:avLst>
              <a:gd name="adj" fmla="val 7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3200" i="1" dirty="0">
                <a:latin typeface="Arial Narrow" pitchFamily="34" charset="0"/>
              </a:rPr>
              <a:t>«Курильщик впускает в свои уста врага,</a:t>
            </a:r>
          </a:p>
          <a:p>
            <a:pPr algn="ctr" eaLnBrk="0" hangingPunct="0"/>
            <a:r>
              <a:rPr lang="ru-RU" sz="3200" i="1" dirty="0">
                <a:latin typeface="Arial Narrow" pitchFamily="34" charset="0"/>
              </a:rPr>
              <a:t> который похищает мозг»</a:t>
            </a:r>
          </a:p>
          <a:p>
            <a:pPr algn="ctr" eaLnBrk="0" hangingPunct="0"/>
            <a:r>
              <a:rPr lang="ru-RU" sz="2400" i="1" dirty="0">
                <a:latin typeface="Arial Narrow" pitchFamily="34" charset="0"/>
              </a:rPr>
              <a:t>(английская народная поговорка)</a:t>
            </a:r>
          </a:p>
          <a:p>
            <a:pPr algn="ctr" eaLnBrk="0" hangingPunct="0"/>
            <a:endParaRPr lang="ru-RU" sz="2400" i="1" dirty="0">
              <a:latin typeface="Arial Narrow" pitchFamily="34" charset="0"/>
            </a:endParaRPr>
          </a:p>
          <a:p>
            <a:pPr algn="ctr" eaLnBrk="0" hangingPunct="0"/>
            <a:r>
              <a:rPr lang="ru-RU" sz="3200" i="1" dirty="0">
                <a:latin typeface="Arial Narrow" pitchFamily="34" charset="0"/>
              </a:rPr>
              <a:t>«От курения тупеешь, оно несовместимо с </a:t>
            </a:r>
          </a:p>
          <a:p>
            <a:pPr algn="ctr" eaLnBrk="0" hangingPunct="0"/>
            <a:r>
              <a:rPr lang="ru-RU" sz="3200" i="1" dirty="0">
                <a:latin typeface="Arial Narrow" pitchFamily="34" charset="0"/>
              </a:rPr>
              <a:t>творческой работой»</a:t>
            </a:r>
          </a:p>
          <a:p>
            <a:pPr algn="ctr" eaLnBrk="0" hangingPunct="0"/>
            <a:r>
              <a:rPr lang="ru-RU" sz="2400" i="1" dirty="0">
                <a:latin typeface="Arial Narrow" pitchFamily="34" charset="0"/>
              </a:rPr>
              <a:t>И.Гете.</a:t>
            </a:r>
          </a:p>
          <a:p>
            <a:pPr algn="ctr" eaLnBrk="0" hangingPunct="0"/>
            <a:endParaRPr lang="ru-RU" sz="2400" i="1" dirty="0">
              <a:latin typeface="Arial Narrow" pitchFamily="34" charset="0"/>
            </a:endParaRPr>
          </a:p>
          <a:p>
            <a:pPr algn="ctr" eaLnBrk="0" hangingPunct="0"/>
            <a:r>
              <a:rPr lang="ru-RU" sz="3200" i="1" dirty="0">
                <a:latin typeface="Arial Narrow" pitchFamily="34" charset="0"/>
              </a:rPr>
              <a:t>«Табак … неизбежно ослабляет энергию»</a:t>
            </a:r>
          </a:p>
          <a:p>
            <a:pPr algn="ctr" eaLnBrk="0" hangingPunct="0"/>
            <a:r>
              <a:rPr lang="ru-RU" sz="2400" i="1" dirty="0">
                <a:latin typeface="Arial Narrow" pitchFamily="34" charset="0"/>
              </a:rPr>
              <a:t>Оноре де Бальзак.</a:t>
            </a:r>
          </a:p>
          <a:p>
            <a:pPr algn="ctr" eaLnBrk="0" hangingPunct="0"/>
            <a:endParaRPr lang="ru-RU" sz="2400" i="1" dirty="0">
              <a:latin typeface="Arial Narrow" pitchFamily="34" charset="0"/>
            </a:endParaRPr>
          </a:p>
          <a:p>
            <a:pPr algn="ctr" eaLnBrk="0" hangingPunct="0"/>
            <a:endParaRPr lang="ru-RU" sz="2400" dirty="0">
              <a:latin typeface="Times New Roman" pitchFamily="18" charset="0"/>
            </a:endParaRPr>
          </a:p>
          <a:p>
            <a:pPr algn="ctr" eaLnBrk="0" hangingPunct="0"/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8172450" cy="1439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i="1" smtClean="0">
                <a:latin typeface="Arial Narrow" pitchFamily="34" charset="0"/>
              </a:rPr>
              <a:t>Каждая сигарета отнимает </a:t>
            </a:r>
            <a:br>
              <a:rPr lang="ru-RU" sz="4000" i="1" smtClean="0">
                <a:latin typeface="Arial Narrow" pitchFamily="34" charset="0"/>
              </a:rPr>
            </a:br>
            <a:r>
              <a:rPr lang="ru-RU" sz="4000" b="1" i="1" smtClean="0">
                <a:solidFill>
                  <a:srgbClr val="993300"/>
                </a:solidFill>
                <a:latin typeface="Arial Narrow" pitchFamily="34" charset="0"/>
              </a:rPr>
              <a:t>от 5 до 15 минут жизни!</a:t>
            </a:r>
            <a:br>
              <a:rPr lang="ru-RU" sz="4000" b="1" i="1" smtClean="0">
                <a:solidFill>
                  <a:srgbClr val="993300"/>
                </a:solidFill>
                <a:latin typeface="Arial Narrow" pitchFamily="34" charset="0"/>
              </a:rPr>
            </a:br>
            <a:endParaRPr lang="ru-RU" sz="4000" b="1" i="1" smtClean="0">
              <a:solidFill>
                <a:srgbClr val="993300"/>
              </a:solidFill>
              <a:latin typeface="Arial Narrow" pitchFamily="34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00200"/>
            <a:ext cx="8785225" cy="50688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142875"/>
            <a:ext cx="771525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</a:rPr>
              <a:t>Запомни – человек не слаб.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C00000"/>
                </a:solidFill>
              </a:rPr>
              <a:t>Рожден свободным. Он не раб.</a:t>
            </a:r>
          </a:p>
          <a:p>
            <a:pPr algn="just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Сегодня вечером. Как ляжешь спать ты,</a:t>
            </a:r>
          </a:p>
          <a:p>
            <a:pPr algn="just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FF0066"/>
                </a:solidFill>
              </a:rPr>
              <a:t>должен так себе сказать:</a:t>
            </a:r>
          </a:p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“Я выбрал сам дорогу к свету</a:t>
            </a:r>
          </a:p>
          <a:p>
            <a:pPr algn="just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Я, презирая сигарету,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C00000"/>
                </a:solidFill>
              </a:rPr>
              <a:t>Не стану ни за что курить.</a:t>
            </a:r>
          </a:p>
          <a:p>
            <a:pPr algn="just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</a:rPr>
              <a:t> Я человек. Я должен сильным быть!”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53981">
            <a:off x="5286375" y="3929063"/>
            <a:ext cx="3143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46434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3571875" y="5857875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ДА!!!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7572375" y="4357688"/>
            <a:ext cx="135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НЕТ!!!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6139" y="-1078635"/>
            <a:ext cx="6879223" cy="90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dirty="0" smtClean="0"/>
              <a:t>3 правило.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727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685800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Наркотики. Это самое ужасное противопоставление для здорового образа жизни. Ведь либо на долгое время сложно восстановление! Или же давайте </a:t>
            </a:r>
            <a:r>
              <a:rPr lang="ru-RU" sz="3200" dirty="0" err="1" smtClean="0"/>
              <a:t>порассуждаем</a:t>
            </a:r>
            <a:r>
              <a:rPr lang="ru-RU" sz="4000" dirty="0" smtClean="0"/>
              <a:t>, </a:t>
            </a:r>
            <a:r>
              <a:rPr lang="ru-RU" sz="3200" dirty="0" smtClean="0"/>
              <a:t>какие последствия могут быть.</a:t>
            </a:r>
            <a:endParaRPr lang="ru-RU" sz="3200" dirty="0"/>
          </a:p>
        </p:txBody>
      </p:sp>
      <p:pic>
        <p:nvPicPr>
          <p:cNvPr id="9219" name="Picture 3" descr="C:\Users\Роадри\Desktop\женина фигня\i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01406"/>
            <a:ext cx="3632323" cy="23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Роадри\Desktop\женина фигня\img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957638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18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dirty="0" smtClean="0"/>
              <a:t>А теперь, что НУЖНО делать, для того, что бы называть себя человеком живущим ЗДОРОВЫМ ОБРАЗОМ ЖИЗНИ?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43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Роадри\Desktop\женина фигня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2" y="0"/>
            <a:ext cx="9140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6131024" cy="45693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Спорт одна из самых главных, частей ЗОЖ. Занимайтесь, спортом и тогда вы будете на 40% ближе к Здоровому Человеку </a:t>
            </a:r>
            <a:endParaRPr lang="ru-RU" dirty="0"/>
          </a:p>
        </p:txBody>
      </p:sp>
      <p:pic>
        <p:nvPicPr>
          <p:cNvPr id="18435" name="Picture 3" descr="C:\Users\Роадри\Desktop\женина фигня\i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1" y="3536140"/>
            <a:ext cx="5439891" cy="29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45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1" y="54764"/>
            <a:ext cx="9144000" cy="678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699" y="260648"/>
            <a:ext cx="7772400" cy="1470025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r>
              <a:rPr lang="ru-RU" dirty="0" smtClean="0"/>
              <a:t>пропаганда здорового образа жизни, формирование ценностного отношения к собственному здоровью, воспитывать у учащихся потребность быть здоровым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C:\Users\Роадри\Desktop\женина фигня\здоровый-образ-жизн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669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Роадри\Desktop\женина фигня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3106688" cy="47133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Самое главное! Это питание. Конечно от еды из Макдоналдса вы никогда не получите ни какой пользы! А вот от яблок, моркови и других фруктов и овощей польза будет.</a:t>
            </a:r>
            <a:endParaRPr lang="ru-RU" dirty="0"/>
          </a:p>
        </p:txBody>
      </p:sp>
      <p:pic>
        <p:nvPicPr>
          <p:cNvPr id="20483" name="Picture 3" descr="C:\Users\Роадри\Desktop\женина фигня\i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352" y="1340768"/>
            <a:ext cx="2895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Роадри\Desktop\женина фигня\i (1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610" y="4149080"/>
            <a:ext cx="2858641" cy="19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113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6600CC"/>
                </a:solidFill>
              </a:rPr>
              <a:t>6. Почему полезно есть овощи и фрукты сырыми?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00200"/>
            <a:ext cx="8785225" cy="49974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сырых овощах и фруктах больше витаминов, чем в вареных!!!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2875"/>
            <a:ext cx="8229600" cy="51847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96884">
            <a:off x="430213" y="2143125"/>
            <a:ext cx="26638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27801">
            <a:off x="6084888" y="4005263"/>
            <a:ext cx="2665412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Функциональные продукты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060575"/>
            <a:ext cx="1944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55009">
            <a:off x="5867400" y="1916113"/>
            <a:ext cx="28797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21945">
            <a:off x="3708400" y="4292600"/>
            <a:ext cx="23749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539750" y="3789363"/>
            <a:ext cx="2736850" cy="2735262"/>
          </a:xfrm>
        </p:spPr>
      </p:pic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060575"/>
            <a:ext cx="12969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Роадри\Desktop\женина фигня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824435"/>
            <a:ext cx="3826768" cy="4929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Сон положительно влияет на здоровье.  Как правило, что бы выспаться взрослому человеку, нужно поспать примерно 8 часов, а ребёнку минимум 9. Так, что ложитесь по раньше, чтобы высыпаться! </a:t>
            </a:r>
            <a:endParaRPr lang="ru-RU" dirty="0"/>
          </a:p>
        </p:txBody>
      </p:sp>
      <p:pic>
        <p:nvPicPr>
          <p:cNvPr id="21507" name="Picture 3" descr="C:\Users\Роадри\Desktop\женина фигня\so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455" y="0"/>
            <a:ext cx="2431672" cy="18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Роадри\Desktop\женина фигня\i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048" y="4970471"/>
            <a:ext cx="27432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66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Роадри\Desktop\женина фигня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1314" y="-1201313"/>
            <a:ext cx="674136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2890664" cy="4569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Прогулка. Конечно, как без свежего воздуха? Нет. Без него ни как. Так, что не забывайте погулять хотя бы минут 15-30.</a:t>
            </a:r>
            <a:endParaRPr lang="ru-RU" dirty="0"/>
          </a:p>
        </p:txBody>
      </p:sp>
      <p:pic>
        <p:nvPicPr>
          <p:cNvPr id="22531" name="Picture 3" descr="C:\Users\Роадри\Desktop\женина фигня\i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3386745" cy="22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Роадри\Desktop\женина фигня\i (1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49" y="4310096"/>
            <a:ext cx="32194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81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75" y="-2884"/>
            <a:ext cx="9144000" cy="68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216" y="20503"/>
            <a:ext cx="3970784" cy="3946450"/>
          </a:xfrm>
        </p:spPr>
        <p:txBody>
          <a:bodyPr/>
          <a:lstStyle/>
          <a:p>
            <a:r>
              <a:rPr lang="ru-RU" dirty="0" smtClean="0"/>
              <a:t>А теперь не много, в общем о ЗОЖ.</a:t>
            </a:r>
            <a:endParaRPr lang="ru-RU" dirty="0"/>
          </a:p>
        </p:txBody>
      </p:sp>
      <p:pic>
        <p:nvPicPr>
          <p:cNvPr id="10243" name="Picture 3" descr="C:\Users\Роадри\Desktop\женина фигня\0_b9c60_fc92ae88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5963319" cy="41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8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Роадри\Desktop\женина фигня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19" y="-1128241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682" y="21120"/>
            <a:ext cx="2105957" cy="68133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Здоровье</a:t>
            </a:r>
          </a:p>
          <a:p>
            <a:pPr marL="0" indent="0">
              <a:buNone/>
            </a:pPr>
            <a:r>
              <a:rPr lang="ru-RU" dirty="0" smtClean="0"/>
              <a:t>Это- </a:t>
            </a:r>
            <a:endParaRPr lang="ru-RU" dirty="0"/>
          </a:p>
        </p:txBody>
      </p:sp>
      <p:pic>
        <p:nvPicPr>
          <p:cNvPr id="11267" name="Picture 3" descr="C:\Users\Роадри\Desktop\женина фигня\1_heal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637" y="0"/>
            <a:ext cx="7025363" cy="48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08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9"/>
            <a:ext cx="685800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178696" cy="540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пирамида здоровья!</a:t>
            </a:r>
            <a:br>
              <a:rPr lang="ru-RU" dirty="0" smtClean="0"/>
            </a:br>
            <a:r>
              <a:rPr lang="ru-RU" dirty="0" smtClean="0"/>
              <a:t>Которую нужно соблюдать!</a:t>
            </a:r>
            <a:br>
              <a:rPr lang="ru-RU" dirty="0" smtClean="0"/>
            </a:br>
            <a:r>
              <a:rPr lang="ru-RU" dirty="0" smtClean="0"/>
              <a:t>А вы её соблюдаете?  </a:t>
            </a:r>
            <a:endParaRPr lang="ru-RU" dirty="0"/>
          </a:p>
        </p:txBody>
      </p:sp>
      <p:pic>
        <p:nvPicPr>
          <p:cNvPr id="12291" name="Picture 3" descr="C:\Users\Роадри\Desktop\женина фигня\im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301" y="2564904"/>
            <a:ext cx="5713700" cy="428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82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dirty="0" smtClean="0"/>
              <a:t>Что вы тут видите? </a:t>
            </a:r>
            <a:endParaRPr lang="ru-RU" dirty="0"/>
          </a:p>
        </p:txBody>
      </p:sp>
      <p:pic>
        <p:nvPicPr>
          <p:cNvPr id="13316" name="Picture 4" descr="C:\Users\Роадри\Desktop\женина фигня\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912" y="0"/>
            <a:ext cx="4331088" cy="323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Роадри\Desktop\женина фигня\i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998" y="4064178"/>
            <a:ext cx="3208635" cy="240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39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9118" y="-1087019"/>
            <a:ext cx="6918517" cy="910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" y="0"/>
            <a:ext cx="4926409" cy="6858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 так, начнём с того, что Здоровый образ жизни- это ЗОЖ.</a:t>
            </a:r>
            <a:br>
              <a:rPr lang="ru-RU" sz="3600" dirty="0" smtClean="0"/>
            </a:br>
            <a:r>
              <a:rPr lang="ru-RU" sz="3600" dirty="0" smtClean="0"/>
              <a:t>И для того, что бы ты мог называть себя человеком, соблюдающим ЗОЖ нужно выполнять </a:t>
            </a:r>
            <a:br>
              <a:rPr lang="ru-RU" sz="3600" dirty="0" smtClean="0"/>
            </a:br>
            <a:r>
              <a:rPr lang="ru-RU" sz="3600" dirty="0" smtClean="0"/>
              <a:t>несколько  правил.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5" name="Picture 3" descr="C:\Users\Роадри\Desktop\женина фигня\i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974" y="0"/>
            <a:ext cx="2678554" cy="339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оадри\Desktop\женина фигня\85421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1631"/>
            <a:ext cx="2513856" cy="28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8853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675"/>
            <a:ext cx="9131276" cy="68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8229600" cy="1143000"/>
          </a:xfrm>
        </p:spPr>
        <p:txBody>
          <a:bodyPr/>
          <a:lstStyle/>
          <a:p>
            <a:r>
              <a:rPr lang="ru-RU" dirty="0" smtClean="0"/>
              <a:t>Викторина!!!</a:t>
            </a:r>
            <a:endParaRPr lang="ru-RU" dirty="0"/>
          </a:p>
        </p:txBody>
      </p:sp>
      <p:pic>
        <p:nvPicPr>
          <p:cNvPr id="14339" name="Picture 3" descr="C:\Users\Роадри\Desktop\женина фигня\i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93" y="2665"/>
            <a:ext cx="6506726" cy="40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14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Роадри\Desktop\женина фигня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6944" y="-1159056"/>
            <a:ext cx="6858001" cy="91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dirty="0" smtClean="0"/>
              <a:t>Поехали))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442392" cy="3209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5363" name="Picture 3" descr="C:\Users\Роадри\Desktop\женина фигня\i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8860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Роадри\Desktop\женина фигня\hS8FQ2qFv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456384" cy="23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03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C00000"/>
                </a:solidFill>
              </a:rPr>
              <a:t>Продолжите пословицу:</a:t>
            </a:r>
          </a:p>
          <a:p>
            <a:pPr algn="ctr" eaLnBrk="1" hangingPunct="1"/>
            <a:r>
              <a:rPr lang="ru-RU" sz="3600" b="1" smtClean="0"/>
              <a:t>1) Здоров будешь - ……………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857375"/>
            <a:ext cx="8072438" cy="4857750"/>
          </a:xfrm>
          <a:noFill/>
        </p:spPr>
      </p:pic>
      <p:sp>
        <p:nvSpPr>
          <p:cNvPr id="51203" name="Заголовок 1"/>
          <p:cNvSpPr>
            <a:spLocks noGrp="1"/>
          </p:cNvSpPr>
          <p:nvPr>
            <p:ph type="title"/>
          </p:nvPr>
        </p:nvSpPr>
        <p:spPr>
          <a:xfrm>
            <a:off x="1214438" y="357188"/>
            <a:ext cx="7793037" cy="200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6600CC"/>
                </a:solidFill>
              </a:rPr>
              <a:t>1) Здоров будешь – все добудешь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C00000"/>
                </a:solidFill>
              </a:rPr>
              <a:t>Продолжите пословицу:</a:t>
            </a:r>
          </a:p>
          <a:p>
            <a:pPr algn="ctr" eaLnBrk="1" hangingPunct="1"/>
            <a:r>
              <a:rPr lang="ru-RU" sz="3600" b="1" smtClean="0"/>
              <a:t>2) Лучше средства от хвори нет - ……………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706461">
            <a:off x="488950" y="2182813"/>
            <a:ext cx="4214813" cy="4357687"/>
          </a:xfrm>
          <a:noFill/>
        </p:spPr>
      </p:pic>
      <p:sp>
        <p:nvSpPr>
          <p:cNvPr id="53251" name="Заголовок 1"/>
          <p:cNvSpPr>
            <a:spLocks noGrp="1"/>
          </p:cNvSpPr>
          <p:nvPr>
            <p:ph type="title"/>
          </p:nvPr>
        </p:nvSpPr>
        <p:spPr>
          <a:xfrm>
            <a:off x="1150938" y="1000125"/>
            <a:ext cx="7793037" cy="2071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2) Лучше средства от хвори нет: делай зарядку до старости лет.</a:t>
            </a:r>
            <a:br>
              <a:rPr lang="ru-RU" b="1" smtClean="0"/>
            </a:br>
            <a:endParaRPr lang="ru-RU" smtClean="0"/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8650">
            <a:off x="5500688" y="2286000"/>
            <a:ext cx="32146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C00000"/>
                </a:solidFill>
              </a:rPr>
              <a:t>Продолжите пословицу:</a:t>
            </a:r>
          </a:p>
          <a:p>
            <a:pPr algn="ctr" eaLnBrk="1" hangingPunct="1"/>
            <a:r>
              <a:rPr lang="ru-RU" sz="3600" b="1" smtClean="0"/>
              <a:t>3) Двигайся больше – …………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071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3) Двигайся больше – проживешь дольше.</a:t>
            </a:r>
            <a:r>
              <a:rPr lang="ru-RU" b="1" baseline="30000" smtClean="0"/>
              <a:t/>
            </a:r>
            <a:br>
              <a:rPr lang="ru-RU" b="1" baseline="30000" smtClean="0"/>
            </a:br>
            <a:endParaRPr lang="ru-RU" smtClean="0"/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857375"/>
            <a:ext cx="7072313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C00000"/>
                </a:solidFill>
              </a:rPr>
              <a:t>Продолжите пословицу:</a:t>
            </a:r>
          </a:p>
          <a:p>
            <a:pPr algn="ctr" eaLnBrk="1" hangingPunct="1"/>
            <a:r>
              <a:rPr lang="ru-RU" sz="3600" b="1" smtClean="0"/>
              <a:t>4) Держи голову в холоде, живот  в ………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8143875" cy="2857500"/>
          </a:xfrm>
        </p:spPr>
        <p:txBody>
          <a:bodyPr/>
          <a:lstStyle/>
          <a:p>
            <a:pPr eaLnBrk="1" hangingPunct="1"/>
            <a:r>
              <a:rPr lang="ru-RU" b="1" smtClean="0"/>
              <a:t>4) Держи голову в холоде, живот в голоде, а ноги в тепле.</a:t>
            </a:r>
            <a:endParaRPr lang="ru-RU" smtClean="0"/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2714625"/>
            <a:ext cx="4643437" cy="371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Отгадайте загадку: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sz="4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Что на свете дороже всего? </a:t>
            </a:r>
            <a:endParaRPr 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5) В здоровом теле - 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8086725" cy="2286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5) В здоровом теле - здоровый дух.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071688"/>
            <a:ext cx="5286375" cy="3929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66"/>
                </a:solidFill>
              </a:rPr>
              <a:t>6) Аппетит от больного бежит, а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714625"/>
          </a:xfrm>
        </p:spPr>
        <p:txBody>
          <a:bodyPr/>
          <a:lstStyle/>
          <a:p>
            <a:pPr eaLnBrk="1" hangingPunct="1"/>
            <a:r>
              <a:rPr lang="ru-RU" sz="4000" b="1" smtClean="0"/>
              <a:t>5) Аппетит от больного бежит, а к здоровому катится.</a:t>
            </a:r>
            <a:br>
              <a:rPr lang="ru-RU" sz="4000" b="1" smtClean="0"/>
            </a:br>
            <a:endParaRPr lang="ru-RU" sz="4000" b="1" smtClean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288782">
            <a:off x="5364163" y="2349500"/>
            <a:ext cx="3429000" cy="3571875"/>
          </a:xfrm>
          <a:noFill/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44576">
            <a:off x="611188" y="2852738"/>
            <a:ext cx="42576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Роадри\Desktop\женина фигня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0870" y="-1090159"/>
            <a:ext cx="6942971" cy="91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42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К чему приведёт курение?</a:t>
            </a:r>
          </a:p>
          <a:p>
            <a:pPr marL="0" indent="0">
              <a:buNone/>
            </a:pPr>
            <a:r>
              <a:rPr lang="ru-RU" dirty="0" smtClean="0"/>
              <a:t>       К сильный болезням лёгких, и смерти.</a:t>
            </a:r>
          </a:p>
          <a:p>
            <a:pPr marL="0" indent="0">
              <a:buNone/>
            </a:pPr>
            <a:r>
              <a:rPr lang="ru-RU" dirty="0" smtClean="0"/>
              <a:t>         К чему приведет выпивка алкоголя?</a:t>
            </a:r>
          </a:p>
          <a:p>
            <a:pPr marL="0" indent="0">
              <a:buNone/>
            </a:pPr>
            <a:r>
              <a:rPr lang="ru-RU" dirty="0" smtClean="0"/>
              <a:t>Сильные боли и страдания! Или же ГИБЕЛЬ! </a:t>
            </a:r>
          </a:p>
          <a:p>
            <a:pPr marL="0" indent="0">
              <a:buNone/>
            </a:pPr>
            <a:r>
              <a:rPr lang="ru-RU" dirty="0" smtClean="0"/>
              <a:t>                 К чему приведёт  употребление  наркотиков?</a:t>
            </a:r>
          </a:p>
          <a:p>
            <a:pPr marL="0" indent="0">
              <a:buNone/>
            </a:pPr>
            <a:r>
              <a:rPr lang="ru-RU" dirty="0" smtClean="0"/>
              <a:t>Долгое выздоровление, или же…….</a:t>
            </a:r>
          </a:p>
          <a:p>
            <a:pPr marL="0" indent="0">
              <a:buNone/>
            </a:pPr>
            <a:r>
              <a:rPr lang="ru-RU" dirty="0" smtClean="0"/>
              <a:t>                           Что нужно для ЗОЖ?</a:t>
            </a:r>
          </a:p>
          <a:p>
            <a:pPr marL="0" indent="0">
              <a:buNone/>
            </a:pPr>
            <a:r>
              <a:rPr lang="ru-RU" dirty="0" smtClean="0"/>
              <a:t>     Не пить, не курить, не употреблять наркотики,         заниматься спортом, употреблять в пищу   полезному еду, а не </a:t>
            </a:r>
            <a:r>
              <a:rPr lang="ru-RU" dirty="0" err="1" smtClean="0"/>
              <a:t>Бургеры</a:t>
            </a:r>
            <a:r>
              <a:rPr lang="ru-RU" dirty="0" smtClean="0"/>
              <a:t>, Картошки фри и всё                 тому подобное.</a:t>
            </a:r>
          </a:p>
          <a:p>
            <a:pPr marL="0" indent="0"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14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28. Заполните таблицу:</a:t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109681" name="Group 113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5222559"/>
        </p:xfrm>
        <a:graphic>
          <a:graphicData uri="http://schemas.openxmlformats.org/drawingml/2006/table">
            <a:tbl>
              <a:tblPr/>
              <a:tblGrid>
                <a:gridCol w="3173412"/>
                <a:gridCol w="4598988"/>
              </a:tblGrid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ДА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НЕТ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Мы будем :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Мы никогда не будем: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969"/>
            <a:ext cx="8229600" cy="6466730"/>
          </a:xfrm>
        </p:spPr>
        <p:txBody>
          <a:bodyPr/>
          <a:lstStyle/>
          <a:p>
            <a:r>
              <a:rPr lang="ru-RU" dirty="0" smtClean="0"/>
              <a:t>Подведём итоги))</a:t>
            </a:r>
            <a:endParaRPr lang="ru-RU" dirty="0"/>
          </a:p>
        </p:txBody>
      </p:sp>
      <p:pic>
        <p:nvPicPr>
          <p:cNvPr id="23555" name="Picture 3" descr="C:\Users\Роадри\Desktop\женина фигня\i (1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65984"/>
            <a:ext cx="4788024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283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Роадри\Desktop\женина фигня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16" y="0"/>
            <a:ext cx="9117283" cy="684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Мы узнали, что нужно соблюдать, </a:t>
            </a:r>
          </a:p>
          <a:p>
            <a:pPr marL="0" indent="0">
              <a:buNone/>
            </a:pPr>
            <a:r>
              <a:rPr lang="ru-RU" dirty="0" smtClean="0"/>
              <a:t>Для ЗОЖ, и чего не нужно было</a:t>
            </a:r>
          </a:p>
          <a:p>
            <a:pPr marL="0" indent="0">
              <a:buNone/>
            </a:pPr>
            <a:r>
              <a:rPr lang="ru-RU" dirty="0" smtClean="0"/>
              <a:t>Делать….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Вывод: НИ КОГДА НЕ ДЕЛАЙТЕ,</a:t>
            </a:r>
          </a:p>
          <a:p>
            <a:pPr marL="0" indent="0">
              <a:buNone/>
            </a:pPr>
            <a:r>
              <a:rPr lang="ru-RU" dirty="0" smtClean="0"/>
              <a:t>ТО ЧТО МЫ СЕГОДНЯ ВЫЯСНИЛИ</a:t>
            </a:r>
          </a:p>
          <a:p>
            <a:pPr marL="0" indent="0">
              <a:buNone/>
            </a:pPr>
            <a:r>
              <a:rPr lang="ru-RU" dirty="0" smtClean="0"/>
              <a:t>ЧТО НЕЛЬЗЯ ДЕЛАТЬ.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44030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000250"/>
          </a:xfrm>
        </p:spPr>
        <p:txBody>
          <a:bodyPr/>
          <a:lstStyle/>
          <a:p>
            <a:r>
              <a:rPr lang="ru-RU" sz="5400" b="1" i="1" smtClean="0">
                <a:solidFill>
                  <a:srgbClr val="FF0000"/>
                </a:solidFill>
              </a:rPr>
              <a:t>здоровье</a:t>
            </a:r>
            <a:br>
              <a:rPr lang="ru-RU" sz="5400" b="1" i="1" smtClean="0">
                <a:solidFill>
                  <a:srgbClr val="FF0000"/>
                </a:solidFill>
              </a:rPr>
            </a:br>
            <a:endParaRPr lang="ru-RU" sz="5400" b="1" i="1" smtClean="0">
              <a:solidFill>
                <a:srgbClr val="FF0000"/>
              </a:solidFill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957279">
            <a:off x="6429375" y="500063"/>
            <a:ext cx="2286000" cy="2714625"/>
          </a:xfrm>
          <a:noFill/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7516">
            <a:off x="3429000" y="1714500"/>
            <a:ext cx="26431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08036">
            <a:off x="571500" y="2286000"/>
            <a:ext cx="2571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- А что такое здоровье?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нормальная деятельность организма, его полное физическое и психическое благополучие.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Здоровье – это здоровый образ жизни.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785813" y="2017713"/>
            <a:ext cx="8169275" cy="4114800"/>
          </a:xfrm>
        </p:spPr>
        <p:txBody>
          <a:bodyPr/>
          <a:lstStyle/>
          <a:p>
            <a:r>
              <a:rPr lang="ru-RU" sz="3600" b="1" smtClean="0">
                <a:solidFill>
                  <a:srgbClr val="6600CC"/>
                </a:solidFill>
              </a:rPr>
              <a:t>Образ жизни человек строит сам в процессе всей своей жизни. Слово «здоровье» как и слово «любовь», «красота», «радость» принадлежат к тем немногим понятиям, значение которых знают все, но понимают по-разному.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Роадри\Desktop\женина фигня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3302" y="-1093303"/>
            <a:ext cx="695739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ЧТО НЕ НУЖНО ДЕЛАТЬ ДЛЯ ЗОЖ</a:t>
            </a:r>
            <a:endParaRPr lang="ru-RU" dirty="0"/>
          </a:p>
        </p:txBody>
      </p:sp>
      <p:pic>
        <p:nvPicPr>
          <p:cNvPr id="19459" name="Picture 3" descr="C:\Users\Роадри\Desktop\женина фигня\6fdac75d4634d0d5308ab5cac29ee2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8634"/>
            <a:ext cx="4430663" cy="295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Роадри\Desktop\женина фигня\clip_image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577" y="3789040"/>
            <a:ext cx="2800127" cy="28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107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адри\Desktop\женина фигня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6745" y="-1114616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10146"/>
          </a:xfrm>
        </p:spPr>
        <p:txBody>
          <a:bodyPr/>
          <a:lstStyle/>
          <a:p>
            <a:r>
              <a:rPr lang="ru-RU" dirty="0" smtClean="0"/>
              <a:t>1 правило</a:t>
            </a:r>
            <a:endParaRPr lang="ru-RU" dirty="0"/>
          </a:p>
        </p:txBody>
      </p:sp>
      <p:pic>
        <p:nvPicPr>
          <p:cNvPr id="4099" name="Picture 3" descr="C:\Users\Роадри\Desktop\женина фигня\За-здоровый-образ-жизни-770x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580" y="2605642"/>
            <a:ext cx="6907485" cy="42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58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742</Words>
  <Application>Microsoft Office PowerPoint</Application>
  <PresentationFormat>Экран (4:3)</PresentationFormat>
  <Paragraphs>124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Здоровый образ жизни.</vt:lpstr>
      <vt:lpstr>Цель</vt:lpstr>
      <vt:lpstr>И так, начнём с того, что Здоровый образ жизни- это ЗОЖ. И для того, что бы ты мог называть себя человеком, соблюдающим ЗОЖ нужно выполнять  несколько  правил. </vt:lpstr>
      <vt:lpstr>Отгадайте загадку: </vt:lpstr>
      <vt:lpstr>здоровье </vt:lpstr>
      <vt:lpstr>- А что такое здоровье? </vt:lpstr>
      <vt:lpstr>Здоровье – это здоровый образ жизни.</vt:lpstr>
      <vt:lpstr>Слайд 8</vt:lpstr>
      <vt:lpstr>1 правило</vt:lpstr>
      <vt:lpstr>Не пить алкогольные напитки!  Алкогольные напитки, это УЖАСНО. Ведь если вы будете пить, то в скором времени, вы можете либо сильно пострадать, или же , что  ещё хуже, это погибнуть! </vt:lpstr>
      <vt:lpstr>2 правило.</vt:lpstr>
      <vt:lpstr>Не курить! При курении вы портите свои лёгкие, а это приводит к болезням лёгких и к их осложнениям. При этом вы портите воздух, которым дышат другие люди. И одно из самых главных, это то, что когда вы курите, вы портите будущее вашего  будущего ребёнка</vt:lpstr>
      <vt:lpstr>Слайд 13</vt:lpstr>
      <vt:lpstr>Каждая сигарета отнимает  от 5 до 15 минут жизни! </vt:lpstr>
      <vt:lpstr>Слайд 15</vt:lpstr>
      <vt:lpstr>3 правило.</vt:lpstr>
      <vt:lpstr>Наркотики. Это самое ужасное противопоставление для здорового образа жизни. Ведь либо на долгое время сложно восстановление! Или же давайте порассуждаем, какие последствия могут быть.</vt:lpstr>
      <vt:lpstr>А теперь, что НУЖНО делать, для того, что бы называть себя человеком живущим ЗДОРОВЫМ ОБРАЗОМ ЖИЗНИ?</vt:lpstr>
      <vt:lpstr>СПОРТ</vt:lpstr>
      <vt:lpstr>ПИТАНИЕ</vt:lpstr>
      <vt:lpstr>6. Почему полезно есть овощи и фрукты сырыми?</vt:lpstr>
      <vt:lpstr>В сырых овощах и фруктах больше витаминов, чем в вареных!!!</vt:lpstr>
      <vt:lpstr>Функциональные продукты</vt:lpstr>
      <vt:lpstr>СОН</vt:lpstr>
      <vt:lpstr>ПРОГУЛКА</vt:lpstr>
      <vt:lpstr>А теперь не много, в общем о ЗОЖ.</vt:lpstr>
      <vt:lpstr>Слайд 27</vt:lpstr>
      <vt:lpstr>Вот пирамида здоровья! Которую нужно соблюдать! А вы её соблюдаете?  </vt:lpstr>
      <vt:lpstr>Что вы тут видите? </vt:lpstr>
      <vt:lpstr>Викторина!!!</vt:lpstr>
      <vt:lpstr>Поехали)) </vt:lpstr>
      <vt:lpstr>Слайд 32</vt:lpstr>
      <vt:lpstr>1) Здоров будешь – все добудешь </vt:lpstr>
      <vt:lpstr>Слайд 34</vt:lpstr>
      <vt:lpstr>2) Лучше средства от хвори нет: делай зарядку до старости лет. </vt:lpstr>
      <vt:lpstr>Слайд 36</vt:lpstr>
      <vt:lpstr>3) Двигайся больше – проживешь дольше. </vt:lpstr>
      <vt:lpstr>Слайд 38</vt:lpstr>
      <vt:lpstr>4) Держи голову в холоде, живот в голоде, а ноги в тепле.</vt:lpstr>
      <vt:lpstr>Слайд 40</vt:lpstr>
      <vt:lpstr>5) В здоровом теле - здоровый дух. </vt:lpstr>
      <vt:lpstr>Слайд 42</vt:lpstr>
      <vt:lpstr>5) Аппетит от больного бежит, а к здоровому катится. </vt:lpstr>
      <vt:lpstr>Слайд 44</vt:lpstr>
      <vt:lpstr>28. Заполните таблицу: </vt:lpstr>
      <vt:lpstr>Подведём итоги))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Роадри</dc:creator>
  <cp:lastModifiedBy>Юлия</cp:lastModifiedBy>
  <cp:revision>26</cp:revision>
  <dcterms:created xsi:type="dcterms:W3CDTF">2015-10-21T16:18:22Z</dcterms:created>
  <dcterms:modified xsi:type="dcterms:W3CDTF">2015-11-10T13:04:18Z</dcterms:modified>
</cp:coreProperties>
</file>