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5200" y="1447800"/>
            <a:ext cx="4879848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Проект </a:t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 smtClean="0"/>
              <a:t>Скоро в школу»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0" y="3810000"/>
            <a:ext cx="4959096" cy="2667000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sz="3900" dirty="0" smtClean="0"/>
          </a:p>
          <a:p>
            <a:endParaRPr lang="ru-RU" sz="3900" dirty="0" smtClean="0"/>
          </a:p>
          <a:p>
            <a:r>
              <a:rPr lang="ru-RU" sz="3900" dirty="0" smtClean="0"/>
              <a:t>Подготовила воспитатель подготовительной группы</a:t>
            </a:r>
            <a:endParaRPr lang="ru-RU" sz="3900" dirty="0" smtClean="0"/>
          </a:p>
          <a:p>
            <a:r>
              <a:rPr lang="ru-RU" sz="3900" dirty="0" err="1" smtClean="0"/>
              <a:t>Калчина</a:t>
            </a:r>
            <a:r>
              <a:rPr lang="ru-RU" sz="3900" dirty="0" smtClean="0"/>
              <a:t> Ольга Григорьевна</a:t>
            </a:r>
            <a:endParaRPr lang="ru-RU" sz="3900" dirty="0"/>
          </a:p>
        </p:txBody>
      </p:sp>
      <p:pic>
        <p:nvPicPr>
          <p:cNvPr id="1026" name="Picture 2" descr="C:\Users\123\Desktop\диагностика\1 фон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057400"/>
            <a:ext cx="3676650" cy="29718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Актуальность: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ru-RU" dirty="0" smtClean="0"/>
              <a:t>Большую роль в подготовке детей к школе играют родители, но не все из них знают, как правильно готовить ребёнка к будущей школьной жизни. Основная причина ошибок родителей при подготовке детей к школе — недостаточный уровень образовательной культуры семьи. Большинство педагогов и родителей уделяют внимание интеллектуальной готовности ребёнка к школе. Однако высокий уровень интеллектуального развития детей не всегда совпадает с их личностной готовностью к школе; у детей не сформировано положительное отношение к новому образу жизни, предстоящим изменениям условий, правил, требований, что является показателем отношения к школе.</a:t>
            </a:r>
          </a:p>
          <a:p>
            <a:pPr fontAlgn="base"/>
            <a:r>
              <a:rPr lang="ru-RU" dirty="0" smtClean="0"/>
              <a:t>Результаты диагностирования детей на </a:t>
            </a:r>
            <a:r>
              <a:rPr lang="ru-RU" dirty="0" err="1" smtClean="0"/>
              <a:t>сформированность</a:t>
            </a:r>
            <a:r>
              <a:rPr lang="ru-RU" dirty="0" smtClean="0"/>
              <a:t> мотивационной готовности к школе, данные опроса родителей убедили нас в проведении целенаправленной деятельности  в ДОУ по пробуждению положительного отношения к школе у детей старшего дошкольного возраста.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Цель: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Создать условия для интеграции интересов семьи, школы и дошкольного учреждения в пробуждении положительного отношения к школе у детей старшего дошкольного возраста</a:t>
            </a:r>
          </a:p>
          <a:p>
            <a:endParaRPr lang="ru-RU" dirty="0"/>
          </a:p>
        </p:txBody>
      </p:sp>
      <p:pic>
        <p:nvPicPr>
          <p:cNvPr id="1028" name="Picture 4" descr="C:\Users\123\Desktop\767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3886200"/>
            <a:ext cx="265430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Задачи: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fontAlgn="base"/>
            <a:r>
              <a:rPr lang="ru-RU" dirty="0" smtClean="0"/>
              <a:t>1. Включить в целостный педагогический процесс разносторонние формы деятельности с детьми по формированию мотивационной готовности к школе.</a:t>
            </a:r>
          </a:p>
          <a:p>
            <a:pPr fontAlgn="base"/>
            <a:r>
              <a:rPr lang="ru-RU" dirty="0" smtClean="0"/>
              <a:t>2. Осуществлять связи ДОУ со школой в вопросах преемственности.</a:t>
            </a:r>
          </a:p>
          <a:p>
            <a:pPr fontAlgn="base"/>
            <a:r>
              <a:rPr lang="ru-RU" dirty="0" smtClean="0"/>
              <a:t>3. Повышать уровень профессиональной компетентности воспитателей по вопросу формирования готовности ребёнка к школе.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Участники: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lvl="0" fontAlgn="base"/>
            <a:r>
              <a:rPr lang="ru-RU" dirty="0" smtClean="0"/>
              <a:t>Дети подготовительной группы</a:t>
            </a:r>
          </a:p>
          <a:p>
            <a:pPr lvl="0" fontAlgn="base"/>
            <a:r>
              <a:rPr lang="ru-RU" dirty="0" smtClean="0"/>
              <a:t>Родители</a:t>
            </a:r>
          </a:p>
          <a:p>
            <a:pPr lvl="0" fontAlgn="base"/>
            <a:r>
              <a:rPr lang="ru-RU" dirty="0" smtClean="0"/>
              <a:t>Педагоги </a:t>
            </a:r>
          </a:p>
          <a:p>
            <a:pPr lvl="0" fontAlgn="base"/>
            <a:r>
              <a:rPr lang="ru-RU" dirty="0" smtClean="0"/>
              <a:t>Учителя начальных  школ </a:t>
            </a:r>
          </a:p>
          <a:p>
            <a:endParaRPr lang="ru-RU" dirty="0"/>
          </a:p>
        </p:txBody>
      </p:sp>
      <p:pic>
        <p:nvPicPr>
          <p:cNvPr id="2050" name="Picture 2" descr="C:\Users\123\Desktop\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3733800"/>
            <a:ext cx="2438400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Результаты: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pPr fontAlgn="base"/>
            <a:r>
              <a:rPr lang="ru-RU" dirty="0" smtClean="0"/>
              <a:t>1. Динамика результативности работы по формированию мотивационной готовности детей старшего дошкольного возраста.</a:t>
            </a:r>
          </a:p>
          <a:p>
            <a:pPr fontAlgn="base"/>
            <a:r>
              <a:rPr lang="ru-RU" dirty="0" smtClean="0"/>
              <a:t>2. Активность участия родителей в проведении совместных мероприятий с детьми и учителями школы.</a:t>
            </a:r>
          </a:p>
          <a:p>
            <a:pPr fontAlgn="base"/>
            <a:r>
              <a:rPr lang="ru-RU" dirty="0" smtClean="0"/>
              <a:t>3. Достаточно высокий уровень благополучной адаптации детей к школьной жизни.</a:t>
            </a:r>
          </a:p>
          <a:p>
            <a:pPr fontAlgn="base"/>
            <a:r>
              <a:rPr lang="ru-RU" dirty="0" smtClean="0"/>
              <a:t>4. Оформление методического и практического материала мини-проектов.</a:t>
            </a:r>
          </a:p>
          <a:p>
            <a:pPr fontAlgn="base"/>
            <a:r>
              <a:rPr lang="ru-RU" dirty="0" smtClean="0"/>
              <a:t>5. Презентация проекта. Творческое самовыражение участников проекта.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</TotalTime>
  <Words>267</Words>
  <PresentationFormat>Экран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      Проект  «Скоро в школу» </vt:lpstr>
      <vt:lpstr>Актуальность: </vt:lpstr>
      <vt:lpstr>Цель: </vt:lpstr>
      <vt:lpstr>Задачи: </vt:lpstr>
      <vt:lpstr>Участники: </vt:lpstr>
      <vt:lpstr>Результаты: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«Скоро в школу» </dc:title>
  <dc:creator>упс</dc:creator>
  <cp:lastModifiedBy>123</cp:lastModifiedBy>
  <cp:revision>3</cp:revision>
  <dcterms:created xsi:type="dcterms:W3CDTF">2013-10-09T15:10:16Z</dcterms:created>
  <dcterms:modified xsi:type="dcterms:W3CDTF">2013-10-09T18:11:19Z</dcterms:modified>
</cp:coreProperties>
</file>