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0F6E-B1E7-482A-A688-B19664D79A34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1055-6651-4214-8ACE-3EF6D8EB6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0F6E-B1E7-482A-A688-B19664D79A34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1055-6651-4214-8ACE-3EF6D8EB6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0F6E-B1E7-482A-A688-B19664D79A34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1055-6651-4214-8ACE-3EF6D8EB6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0F6E-B1E7-482A-A688-B19664D79A34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1055-6651-4214-8ACE-3EF6D8EB6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0F6E-B1E7-482A-A688-B19664D79A34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1055-6651-4214-8ACE-3EF6D8EB6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0F6E-B1E7-482A-A688-B19664D79A34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1055-6651-4214-8ACE-3EF6D8EB6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0F6E-B1E7-482A-A688-B19664D79A34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1055-6651-4214-8ACE-3EF6D8EB6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0F6E-B1E7-482A-A688-B19664D79A34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1055-6651-4214-8ACE-3EF6D8EB6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0F6E-B1E7-482A-A688-B19664D79A34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1055-6651-4214-8ACE-3EF6D8EB6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0F6E-B1E7-482A-A688-B19664D79A34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1055-6651-4214-8ACE-3EF6D8EB6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0F6E-B1E7-482A-A688-B19664D79A34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1055-6651-4214-8ACE-3EF6D8EB6C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7999">
              <a:schemeClr val="tx2">
                <a:lumMod val="40000"/>
                <a:lumOff val="60000"/>
              </a:schemeClr>
            </a:gs>
            <a:gs pos="36000">
              <a:schemeClr val="tx2">
                <a:lumMod val="40000"/>
                <a:lumOff val="60000"/>
              </a:schemeClr>
            </a:gs>
            <a:gs pos="61000">
              <a:schemeClr val="accent1">
                <a:lumMod val="60000"/>
                <a:lumOff val="40000"/>
              </a:schemeClr>
            </a:gs>
            <a:gs pos="82001">
              <a:schemeClr val="tx2">
                <a:lumMod val="60000"/>
                <a:lumOff val="40000"/>
              </a:schemeClr>
            </a:gs>
            <a:gs pos="100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0F6E-B1E7-482A-A688-B19664D79A34}" type="datetimeFigureOut">
              <a:rPr lang="ru-RU" smtClean="0"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C1055-6651-4214-8ACE-3EF6D8EB6C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Зачем людям украшения?</a:t>
            </a: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85776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Подготовила: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Учитель ИЗО </a:t>
            </a:r>
          </a:p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Бережкова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А.П.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Деловая одежда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Пут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7867" y="1357298"/>
            <a:ext cx="7598649" cy="507209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Праздничная одежда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жених и невест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7452" y="1600200"/>
            <a:ext cx="396909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Воин племени майя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воин май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7250177" cy="539603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Воин племени майя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Voin-may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59" y="1142984"/>
            <a:ext cx="4061845" cy="571501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Американские индейцы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пау-ва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852" y="1071546"/>
            <a:ext cx="8250114" cy="55123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Украшение древнего охотника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ожерелье изклык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467" y="1214422"/>
            <a:ext cx="8040171" cy="52864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Шотландская одежда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одежда шотландецв 5 цвет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931756"/>
            <a:ext cx="3929090" cy="5609454"/>
          </a:xfrm>
        </p:spPr>
      </p:pic>
      <p:pic>
        <p:nvPicPr>
          <p:cNvPr id="5" name="Рисунок 4" descr="Kilt--odezhda-gorcev-Shotland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857232"/>
            <a:ext cx="4298924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8679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Одежда и украшения Ивана Грозного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vangrozvy_482x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989351"/>
            <a:ext cx="4204638" cy="558292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Символы власти на Руси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венец,скипетр, держа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7069" y="1285860"/>
            <a:ext cx="6863955" cy="515021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Трон Ивана Грозного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Tron-Ivana-Groznogo-iz-slonovoy-ko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000108"/>
            <a:ext cx="4071966" cy="585789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40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Зачем людям украшения?</vt:lpstr>
      <vt:lpstr>Воин племени майя</vt:lpstr>
      <vt:lpstr>Воин племени майя</vt:lpstr>
      <vt:lpstr>Американские индейцы</vt:lpstr>
      <vt:lpstr>Украшение древнего охотника</vt:lpstr>
      <vt:lpstr>Шотландская одежда</vt:lpstr>
      <vt:lpstr>Одежда и украшения Ивана Грозного</vt:lpstr>
      <vt:lpstr>Символы власти на Руси</vt:lpstr>
      <vt:lpstr>Трон Ивана Грозного</vt:lpstr>
      <vt:lpstr>Деловая одежда</vt:lpstr>
      <vt:lpstr>Праздничная одежда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людям украшения?</dc:title>
  <dc:creator>acer5530</dc:creator>
  <cp:lastModifiedBy>acer5530</cp:lastModifiedBy>
  <cp:revision>2</cp:revision>
  <dcterms:created xsi:type="dcterms:W3CDTF">2016-01-08T11:55:39Z</dcterms:created>
  <dcterms:modified xsi:type="dcterms:W3CDTF">2016-01-08T12:07:08Z</dcterms:modified>
</cp:coreProperties>
</file>