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7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AB21DB-83A1-45AB-A61F-5B185BF9919E}" type="datetimeFigureOut">
              <a:rPr lang="ru-RU" smtClean="0"/>
              <a:t>27.05.2013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3E2E67-30CD-4CE4-ADB3-9C2FC36FADA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5"/>
            <a:ext cx="8124852" cy="414340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</a:rPr>
              <a:t>Презентация на тему :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«Особенности физического развития детей раннего возраста»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214950"/>
            <a:ext cx="8458200" cy="64294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Медведева К.М.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2013 г.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rgbClr val="0070C0"/>
                </a:solidFill>
              </a:rPr>
              <a:t>Способность </a:t>
            </a:r>
            <a:r>
              <a:rPr lang="ru-RU" b="1" dirty="0" smtClean="0">
                <a:solidFill>
                  <a:srgbClr val="0070C0"/>
                </a:solidFill>
              </a:rPr>
              <a:t>совершать движения большой амплитуды</a:t>
            </a:r>
            <a:r>
              <a:rPr lang="ru-RU" dirty="0" smtClean="0"/>
              <a:t>: бегать, прыгать, бросать предметы развивается быстрее. Это – так называемая 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70C0"/>
                </a:solidFill>
              </a:rPr>
              <a:t>грубая </a:t>
            </a:r>
            <a:r>
              <a:rPr lang="ru-RU" b="1" dirty="0" smtClean="0">
                <a:solidFill>
                  <a:srgbClr val="0070C0"/>
                </a:solidFill>
              </a:rPr>
              <a:t>моторика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Обычно </a:t>
            </a:r>
            <a:r>
              <a:rPr lang="ru-RU" dirty="0" smtClean="0"/>
              <a:t>двухлетние малыши ходят широко расставляя ноги и раскачиваясь из стороны в сторону. И предпочитают задействовать обе ноги даже тогда, когда было бы достаточно одной. Протяните печенье ребенку – скорее всего он потянется к нему двумя руками.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детк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785794"/>
            <a:ext cx="8358246" cy="5594369"/>
          </a:xfrm>
        </p:spPr>
      </p:pic>
    </p:spTree>
  </p:cSld>
  <p:clrMapOvr>
    <a:masterClrMapping/>
  </p:clrMapOvr>
  <p:transition spd="slow"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Изменения к трем годам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А </a:t>
            </a:r>
            <a:r>
              <a:rPr lang="ru-RU" dirty="0" smtClean="0"/>
              <a:t>трехлетки же ставят ноги при беге и ходьбе ближе друг к другу. Бегают, останавливаются и разворачиваются на ходу с большей легкостью. Хотя </a:t>
            </a:r>
            <a:r>
              <a:rPr lang="ru-RU" dirty="0" err="1" smtClean="0"/>
              <a:t>голеностопы</a:t>
            </a:r>
            <a:r>
              <a:rPr lang="ru-RU" dirty="0" smtClean="0"/>
              <a:t> и кисти рук у них пока не такие гибкие, какими будут через год или два. Начинают предпочитать правую или левую руку, и скорее всего потянутся за лакомством одной рукой. И самое главное – для того, чтобы совершить движение – им уже не надо его взглядом контролировать. Это проглядывают элементы автоматизма, то есть способности совершать действия без осознанного контроля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От 2-х до 3-х лет.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Период </a:t>
            </a:r>
            <a:r>
              <a:rPr lang="ru-RU" sz="3600" dirty="0" smtClean="0"/>
              <a:t>от двух до трех лет – пик двигательной активности в жизни человека. Постепенно она снижается, и, обычно, у девочек быстрее, чем у мальчиков. Поэтому в школе девчонкам легче усидеть на месте. Хотя бывают и исключения из правил, конечно.</a:t>
            </a:r>
            <a:endParaRPr lang="ru-RU" sz="3600" dirty="0"/>
          </a:p>
        </p:txBody>
      </p:sp>
    </p:spTree>
  </p:cSld>
  <p:clrMapOvr>
    <a:masterClrMapping/>
  </p:clrMapOvr>
  <p:transition spd="slow"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Развитие мелкой моторики.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   </a:t>
            </a:r>
            <a:r>
              <a:rPr lang="ru-RU" sz="3600" b="1" dirty="0" smtClean="0">
                <a:solidFill>
                  <a:srgbClr val="00B0F0"/>
                </a:solidFill>
              </a:rPr>
              <a:t>Развитие </a:t>
            </a:r>
            <a:r>
              <a:rPr lang="ru-RU" sz="3600" b="1" dirty="0" smtClean="0">
                <a:solidFill>
                  <a:srgbClr val="00B0F0"/>
                </a:solidFill>
              </a:rPr>
              <a:t>мелкой моторики</a:t>
            </a:r>
            <a:r>
              <a:rPr lang="ru-RU" sz="3600" dirty="0" smtClean="0"/>
              <a:t>, то есть способности совершать точные движения мелкой амплитуды кистями рук и пальцами (пользоваться вилкой и ложкой, управляться с карандашом и т.д.) – происходит медленнее</a:t>
            </a:r>
            <a:endParaRPr lang="ru-RU" sz="3600" dirty="0"/>
          </a:p>
        </p:txBody>
      </p:sp>
    </p:spTree>
  </p:cSld>
  <p:clrMapOvr>
    <a:masterClrMapping/>
  </p:clrMapOvr>
  <p:transition spd="slow"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ест вилко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571480"/>
            <a:ext cx="8358246" cy="5929354"/>
          </a:xfrm>
        </p:spPr>
      </p:pic>
    </p:spTree>
  </p:cSld>
  <p:clrMapOvr>
    <a:masterClrMapping/>
  </p:clrMapOvr>
  <p:transition spd="slow"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Это важно знать.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Но </a:t>
            </a:r>
            <a:r>
              <a:rPr lang="ru-RU" dirty="0" smtClean="0"/>
              <a:t>именно способность совершать эти точные движения позволяет ребенку становится более самостоятельным: расстегивать и застегивать большие пуговицы или молнии, снимать и одевать простую одежду, правильно пользоваться ложкой за столом. А вот со шнурками им пока не справится. Иногда и шестилеткам в решении этой задачи нужна помощь взрослых.</a:t>
            </a:r>
            <a:endParaRPr lang="ru-RU" dirty="0"/>
          </a:p>
        </p:txBody>
      </p:sp>
    </p:spTree>
  </p:cSld>
  <p:clrMapOvr>
    <a:masterClrMapping/>
  </p:clrMapOvr>
  <p:transition spd="slow"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Выводы.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    Основная </a:t>
            </a:r>
            <a:r>
              <a:rPr lang="ru-RU" dirty="0" smtClean="0">
                <a:solidFill>
                  <a:srgbClr val="00B0F0"/>
                </a:solidFill>
              </a:rPr>
              <a:t>особенность физической культуры детей раннего возраста 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это </a:t>
            </a:r>
            <a:r>
              <a:rPr lang="ru-RU" dirty="0" smtClean="0"/>
              <a:t>необходимость обеспечения принципа возрастной адекватности воздействий, а фундаментальная задача 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это </a:t>
            </a:r>
            <a:r>
              <a:rPr lang="ru-RU" dirty="0" smtClean="0"/>
              <a:t>формирование запаса двигательных умений и навыков (а также развитие физических качеств) до оптимального, но не максимально возможного уровня.</a:t>
            </a:r>
            <a:endParaRPr lang="ru-RU" dirty="0"/>
          </a:p>
        </p:txBody>
      </p:sp>
    </p:spTree>
  </p:cSld>
  <p:clrMapOvr>
    <a:masterClrMapping/>
  </p:clrMapOvr>
  <p:transition spd="slow">
    <p:comb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</a:rPr>
              <a:t>     Основными </a:t>
            </a:r>
            <a:r>
              <a:rPr lang="ru-RU" dirty="0" smtClean="0">
                <a:solidFill>
                  <a:srgbClr val="00B0F0"/>
                </a:solidFill>
              </a:rPr>
              <a:t>средствами физической культуры детей раннего возраста являются</a:t>
            </a:r>
            <a:r>
              <a:rPr lang="ru-RU" dirty="0" smtClean="0"/>
              <a:t> 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физические </a:t>
            </a:r>
            <a:r>
              <a:rPr lang="ru-RU" dirty="0" smtClean="0"/>
              <a:t>упражнения, оздоровительные силы природы и гигиенические факторы. Из физических упражнений используется основная гимнастика, подвижные игры, причем последние являются преимущественно применяемыми.</a:t>
            </a:r>
            <a:endParaRPr lang="ru-RU" dirty="0"/>
          </a:p>
        </p:txBody>
      </p:sp>
    </p:spTree>
  </p:cSld>
  <p:clrMapOvr>
    <a:masterClrMapping/>
  </p:clrMapOvr>
  <p:transition spd="slow"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B0F0"/>
                </a:solidFill>
              </a:rPr>
              <a:t>Основными </a:t>
            </a:r>
            <a:r>
              <a:rPr lang="ru-RU" dirty="0" smtClean="0">
                <a:solidFill>
                  <a:srgbClr val="00B0F0"/>
                </a:solidFill>
              </a:rPr>
              <a:t>методическими особенностями физической культуры детей раннего возраста является: </a:t>
            </a:r>
            <a:r>
              <a:rPr lang="ru-RU" dirty="0" smtClean="0"/>
              <a:t>строгое дозирование нагрузки, широкое применение игрового метода, при обучении, кроме того - широкое использование методов обеспечения наглядности, метода целостного разучивания.</a:t>
            </a:r>
            <a:endParaRPr lang="ru-RU" dirty="0"/>
          </a:p>
        </p:txBody>
      </p:sp>
    </p:spTree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</a:t>
            </a:r>
          </a:p>
          <a:p>
            <a:pPr>
              <a:buNone/>
            </a:pPr>
            <a:r>
              <a:rPr lang="ru-RU" sz="4000" dirty="0" smtClean="0"/>
              <a:t> </a:t>
            </a:r>
            <a:r>
              <a:rPr lang="ru-RU" sz="4000" dirty="0" smtClean="0"/>
              <a:t>  Двухлетка </a:t>
            </a:r>
            <a:r>
              <a:rPr lang="ru-RU" sz="4000" dirty="0" smtClean="0"/>
              <a:t>сосредоточенно и гордо вышагивает по невысокому и широкому бордюру тропинки. Мама страхует. Такое вроде простое действие. А сколько всего в этот момент происходит.</a:t>
            </a:r>
            <a:endParaRPr lang="ru-RU" sz="4000" dirty="0"/>
          </a:p>
        </p:txBody>
      </p:sp>
    </p:spTree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малыш агае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285728"/>
            <a:ext cx="7000924" cy="6215106"/>
          </a:xfrm>
        </p:spPr>
      </p:pic>
    </p:spTree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Что </a:t>
            </a:r>
            <a:r>
              <a:rPr lang="ru-RU" dirty="0" err="1" smtClean="0">
                <a:solidFill>
                  <a:srgbClr val="FF0000"/>
                </a:solidFill>
              </a:rPr>
              <a:t>происодит</a:t>
            </a:r>
            <a:r>
              <a:rPr lang="ru-RU" dirty="0" smtClean="0">
                <a:solidFill>
                  <a:srgbClr val="FF0000"/>
                </a:solidFill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Во-первых, малыш учится сохранять равновесие, развивает координацию движений.</a:t>
            </a:r>
          </a:p>
          <a:p>
            <a:pPr>
              <a:buNone/>
            </a:pPr>
            <a:r>
              <a:rPr lang="ru-RU" dirty="0" smtClean="0"/>
              <a:t>Во-вторых, у </a:t>
            </a:r>
            <a:r>
              <a:rPr lang="ru-RU" dirty="0" err="1" smtClean="0"/>
              <a:t>бордюроходца</a:t>
            </a:r>
            <a:r>
              <a:rPr lang="ru-RU" dirty="0" smtClean="0"/>
              <a:t> сейчас интенсивно работает мозг – он усваивает новое понятие «узко»-»широко».</a:t>
            </a:r>
          </a:p>
          <a:p>
            <a:pPr>
              <a:buNone/>
            </a:pPr>
            <a:r>
              <a:rPr lang="ru-RU" dirty="0" smtClean="0"/>
              <a:t>В третьих – формируется уверенность. Он же смог, у него получается! Это уже эмоциональная сфера.</a:t>
            </a:r>
          </a:p>
          <a:p>
            <a:pPr>
              <a:buNone/>
            </a:pPr>
            <a:r>
              <a:rPr lang="ru-RU" dirty="0" smtClean="0"/>
              <a:t>А все это вместе позже позволит ему свободно чувствовать себя в общении с другими детьми: физически развитому, умному, уверенному в себе. Это – социальное развитие.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идем с мамо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785794"/>
            <a:ext cx="7072362" cy="5857916"/>
          </a:xfrm>
        </p:spPr>
      </p:pic>
    </p:spTree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Вот </a:t>
            </a:r>
            <a:r>
              <a:rPr lang="ru-RU" dirty="0" smtClean="0"/>
              <a:t>и все так у малышей этого возраста. Границы между физическими, моторным и умственным развитием провести невозможно. И когда ребенок, пыхтя, пытается запихнуть в ящик стола надувной мяч на два размера больше – он не только развивает двигательный навык по запихиванию больших предметов в маленькие отверстия. Он закладывает основу развития физического, умственного, эмоционального и социального.</a:t>
            </a:r>
            <a:endParaRPr lang="ru-RU" dirty="0"/>
          </a:p>
        </p:txBody>
      </p:sp>
    </p:spTree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Именно </a:t>
            </a:r>
            <a:r>
              <a:rPr lang="ru-RU" dirty="0" smtClean="0"/>
              <a:t>поэтому для нормального развития ребенку надо ползать, бегать, хватать, швырять, бросать, запихивать, лизать, размазывать, разливать, разламывать, пробовать на вкус, нюхать, носиться сломя голову, размахивать, отламывать, рассыпать, перекладывать, стаскивать, ронять и т.д.</a:t>
            </a:r>
            <a:endParaRPr lang="ru-RU" dirty="0"/>
          </a:p>
        </p:txBody>
      </p:sp>
    </p:spTree>
  </p:cSld>
  <p:clrMapOvr>
    <a:masterClrMapping/>
  </p:clrMapOvr>
  <p:transition spd="slow"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гунок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071522"/>
            <a:ext cx="8143932" cy="5286436"/>
          </a:xfrm>
        </p:spPr>
      </p:pic>
    </p:spTree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9372608" cy="12144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rgbClr val="FF0000"/>
                </a:solidFill>
              </a:rPr>
              <a:t>Как </a:t>
            </a:r>
            <a:r>
              <a:rPr lang="ru-RU" sz="3100" dirty="0" smtClean="0">
                <a:solidFill>
                  <a:srgbClr val="FF0000"/>
                </a:solidFill>
              </a:rPr>
              <a:t>же происходит развитие двигательных навыков в возрасте от года до трех?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594872"/>
          </a:xfrm>
        </p:spPr>
        <p:txBody>
          <a:bodyPr>
            <a:normAutofit lnSpcReduction="10000"/>
          </a:bodyPr>
          <a:lstStyle/>
          <a:p>
            <a:pPr lvl="3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-Детям </a:t>
            </a:r>
            <a:r>
              <a:rPr lang="ru-RU" dirty="0" smtClean="0"/>
              <a:t>этого возраста непросто управлять своими движениями. Центр тяжести у них расположен выше, чем у взрослых. Большая часть веса приходится на </a:t>
            </a:r>
            <a:r>
              <a:rPr lang="ru-RU" dirty="0" smtClean="0"/>
              <a:t>верхнюю </a:t>
            </a:r>
            <a:r>
              <a:rPr lang="ru-RU" dirty="0" smtClean="0"/>
              <a:t>половину тела. Поэтому они быстрее теряют равновесие, им сложно остановиться на бегу или поймать большой мяч и не упасть.</a:t>
            </a:r>
          </a:p>
          <a:p>
            <a:pPr>
              <a:buNone/>
            </a:pPr>
            <a:r>
              <a:rPr lang="ru-RU" b="1" dirty="0" smtClean="0"/>
              <a:t>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86</TotalTime>
  <Words>640</Words>
  <Application>Microsoft Office PowerPoint</Application>
  <PresentationFormat>Экран (4:3)</PresentationFormat>
  <Paragraphs>35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Презентация на тему :  «Особенности физического развития детей раннего возраста»</vt:lpstr>
      <vt:lpstr>Слайд 2</vt:lpstr>
      <vt:lpstr>Слайд 3</vt:lpstr>
      <vt:lpstr>Что происодит?</vt:lpstr>
      <vt:lpstr>Слайд 5</vt:lpstr>
      <vt:lpstr>Слайд 6</vt:lpstr>
      <vt:lpstr>Слайд 7</vt:lpstr>
      <vt:lpstr>Слайд 8</vt:lpstr>
      <vt:lpstr> Как же происходит развитие двигательных навыков в возрасте от года до трех? </vt:lpstr>
      <vt:lpstr>Слайд 10</vt:lpstr>
      <vt:lpstr>Слайд 11</vt:lpstr>
      <vt:lpstr>Изменения к трем годам</vt:lpstr>
      <vt:lpstr>От 2-х до 3-х лет.</vt:lpstr>
      <vt:lpstr>Развитие мелкой моторики.</vt:lpstr>
      <vt:lpstr>Слайд 15</vt:lpstr>
      <vt:lpstr>Это важно знать.</vt:lpstr>
      <vt:lpstr>Выводы.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 физического развития детей</dc:title>
  <dc:creator>viniplushik</dc:creator>
  <cp:lastModifiedBy>viniplushik</cp:lastModifiedBy>
  <cp:revision>10</cp:revision>
  <dcterms:created xsi:type="dcterms:W3CDTF">2013-05-27T18:44:39Z</dcterms:created>
  <dcterms:modified xsi:type="dcterms:W3CDTF">2013-05-27T20:10:59Z</dcterms:modified>
</cp:coreProperties>
</file>