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3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718" autoAdjust="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361DA0-AE0F-48EF-AFA2-05FE29818406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790E00-7AD8-4E52-8721-3E227C93F7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РЕШЕНИЕ ИРРАЦИОНАЛЬНЫХ НЕРАВЕНСТВ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b="1" dirty="0" smtClean="0"/>
              <a:t>С </a:t>
            </a:r>
            <a:r>
              <a:rPr lang="ru-RU" sz="4000" b="1" dirty="0" smtClean="0"/>
              <a:t>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207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e-science.ru/img/math/algebr/63261514432152-40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4104456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-science.ru/img/math/algebr/63261514432214-41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365104"/>
            <a:ext cx="2952328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791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НЕРАВЕНСТВА </a:t>
            </a:r>
            <a:r>
              <a:rPr lang="ru-RU" sz="5400" dirty="0" smtClean="0"/>
              <a:t>3</a:t>
            </a:r>
            <a:r>
              <a:rPr lang="ru-RU" dirty="0" smtClean="0"/>
              <a:t> ТИПА</a:t>
            </a:r>
            <a:endParaRPr lang="ru-RU" dirty="0"/>
          </a:p>
        </p:txBody>
      </p:sp>
      <p:pic>
        <p:nvPicPr>
          <p:cNvPr id="4" name="Объект 3" descr="http://e-science.ru/img/math/algebr/63261514432261-42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16832"/>
            <a:ext cx="1800200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-science.ru/img/math/algebr/63261514432293-44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296793"/>
            <a:ext cx="3395439" cy="1136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18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НЕРАВЕНСТВА</a:t>
            </a:r>
            <a:endParaRPr lang="ru-RU" dirty="0"/>
          </a:p>
        </p:txBody>
      </p:sp>
      <p:pic>
        <p:nvPicPr>
          <p:cNvPr id="4" name="Объект 3" descr="http://e-science.ru/img/math/algebr/63261514432949-84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12976"/>
            <a:ext cx="6480720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-science.ru/img/math/algebr/63261514432886-79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3024336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e-science.ru/img/math/algebr/63261514432964-85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013176"/>
            <a:ext cx="4134197" cy="1327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e-science.ru/img/math/algebr/63261514432886-79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2195736" y="1556792"/>
            <a:ext cx="288032" cy="288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917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ИРРАЦИОНАЛЬНЫЕ НЕРАВЕНСТВА, СОДЕРЖАЩИЕ РАЗЛИЧНЫЕ ФУНКЦИИ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97900"/>
            <a:ext cx="7796728" cy="219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77804"/>
            <a:ext cx="5066226" cy="1827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86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НЕРАВЕНСТВА ИЗ ЕГЭ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23635"/>
            <a:ext cx="4079329" cy="1200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78600"/>
            <a:ext cx="7329461" cy="138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30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0016" y="1628800"/>
            <a:ext cx="5792264" cy="3186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796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984" y="2060848"/>
            <a:ext cx="7796694" cy="409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48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9702"/>
            <a:ext cx="7488832" cy="273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0090" y="5013176"/>
            <a:ext cx="285413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361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ПРОСТЕЙШИЕ АЛГЕБРАИЧЕСКИЕ ИРРАЦИОНАЛЬНЫЕ НЕРАВЕНСТВА</a:t>
            </a:r>
          </a:p>
          <a:p>
            <a:r>
              <a:rPr lang="ru-RU" dirty="0" smtClean="0"/>
              <a:t>АЛГЕБРАИЧЕСКИЕ ИРРАЦИОНАЛЬНЫЕ НЕРАВЕНСТВА</a:t>
            </a:r>
          </a:p>
          <a:p>
            <a:r>
              <a:rPr lang="ru-RU" dirty="0" smtClean="0"/>
              <a:t>ИРРАЦИОНАЛЬНЫЕ НЕРАВЕНСТВА, СОДЕРЖАЩИЕ ПЕРЕМЕННУЮ В РАЗЛИЧНЫХ ФУНКЦИЯХ</a:t>
            </a:r>
          </a:p>
          <a:p>
            <a:r>
              <a:rPr lang="ru-RU" dirty="0" smtClean="0"/>
              <a:t>ИРРАЦИОНАЛЬНЫЕ НЕРАВЕНСТВА  ИЗ ЕГЭ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54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 </a:t>
            </a:r>
            <a:r>
              <a:rPr lang="ru-RU" dirty="0"/>
              <a:t>Практически все сложные </a:t>
            </a:r>
            <a:r>
              <a:rPr lang="ru-RU" b="1" dirty="0"/>
              <a:t>иррациональные неравенства</a:t>
            </a:r>
            <a:r>
              <a:rPr lang="ru-RU" dirty="0"/>
              <a:t>, в конечном итоге сводятся к базовым иррациональным </a:t>
            </a:r>
            <a:r>
              <a:rPr lang="ru-RU" dirty="0" smtClean="0"/>
              <a:t>неравенствам </a:t>
            </a:r>
            <a:r>
              <a:rPr lang="ru-RU" dirty="0"/>
              <a:t>трех </a:t>
            </a:r>
            <a:r>
              <a:rPr lang="ru-RU" dirty="0" smtClean="0"/>
              <a:t>типов.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БАЗОВЫЕ ИРРАЦИОНАЛЬНЫЕ НЕРАВЕНСТВА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1123518"/>
              </p:ext>
            </p:extLst>
          </p:nvPr>
        </p:nvGraphicFramePr>
        <p:xfrm>
          <a:off x="2195736" y="4005064"/>
          <a:ext cx="4104456" cy="2016224"/>
        </p:xfrm>
        <a:graphic>
          <a:graphicData uri="http://schemas.openxmlformats.org/presentationml/2006/ole">
            <p:oleObj spid="_x0000_s1033" name="Формула" r:id="rId3" imgW="914400" imgH="7873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863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 НЕРАВЕНСТВ </a:t>
            </a:r>
            <a:r>
              <a:rPr lang="ru-RU" sz="5400" dirty="0" smtClean="0"/>
              <a:t>1</a:t>
            </a:r>
            <a:r>
              <a:rPr lang="ru-RU" dirty="0" smtClean="0"/>
              <a:t> ТИПА</a:t>
            </a:r>
            <a:endParaRPr lang="ru-RU" dirty="0"/>
          </a:p>
        </p:txBody>
      </p:sp>
      <p:pic>
        <p:nvPicPr>
          <p:cNvPr id="4" name="Объект 3" descr="mhtml:file://F:\Иррациональные%20неравенства.mht!http://e-science.ru/img/math/algebr/63261514430558-3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988840"/>
            <a:ext cx="3816424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-science.ru/img/math/algebr/63261514430589-4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40968"/>
            <a:ext cx="5760640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880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ПРИМЕРЫ</a:t>
            </a:r>
            <a:endParaRPr lang="ru-RU" dirty="0"/>
          </a:p>
        </p:txBody>
      </p:sp>
      <p:pic>
        <p:nvPicPr>
          <p:cNvPr id="6" name="Объект 5" descr="http://e-science.ru/img/math/algebr/63261514430714-6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6480720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e-science.ru/img/math/algebr/63261514430761-7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17032"/>
            <a:ext cx="4680520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186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e-science.ru/img/math/algebr/63261514430824-9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2808312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-science.ru/img/math/algebr/63261514430839-10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336704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e-science.ru/img/math/algebr/63261514430886-11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65104"/>
            <a:ext cx="5184576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188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НЕРАВЕНСТВ </a:t>
            </a:r>
            <a:r>
              <a:rPr lang="ru-RU" sz="5400" dirty="0" smtClean="0"/>
              <a:t>2 </a:t>
            </a:r>
            <a:r>
              <a:rPr lang="ru-RU" dirty="0" smtClean="0"/>
              <a:t>ТИПА</a:t>
            </a:r>
            <a:endParaRPr lang="ru-RU" dirty="0"/>
          </a:p>
        </p:txBody>
      </p:sp>
      <p:pic>
        <p:nvPicPr>
          <p:cNvPr id="6" name="Объект 5" descr="http://e-science.ru/img/math/algebr/63261514430964-13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2736304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e-science.ru/img/math/algebr/63261514431043-15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4355355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734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УРАВНЕНИЯ</a:t>
            </a:r>
            <a:endParaRPr lang="ru-RU" dirty="0"/>
          </a:p>
        </p:txBody>
      </p:sp>
      <p:pic>
        <p:nvPicPr>
          <p:cNvPr id="4" name="Объект 3" descr="http://e-science.ru/img/math/algebr/63261514431152-17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44824"/>
            <a:ext cx="187220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-science.ru/img/math/algebr/63261514431480-21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19"/>
            <a:ext cx="6768752" cy="1152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e-science.ru/img/math/algebr/63261514431543-22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93096"/>
            <a:ext cx="1224136" cy="718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488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e-science.ru/img/math/algebr/63261514431558-24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3816424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e-science.ru/img/math/algebr/63261514432105-39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7200800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225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1449</TotalTime>
  <Words>75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Волна</vt:lpstr>
      <vt:lpstr>Формула</vt:lpstr>
      <vt:lpstr>РЕШЕНИЕ ИРРАЦИОНАЛЬНЫХ НЕРАВЕНСТВ</vt:lpstr>
      <vt:lpstr>СОДЕРЖАНИЕ ПРОЕКТА</vt:lpstr>
      <vt:lpstr>БАЗОВЫЕ ИРРАЦИОНАЛЬНЫЕ НЕРАВЕНСТВА</vt:lpstr>
      <vt:lpstr>РЕШЕНИЕ  НЕРАВЕНСТВ 1 ТИПА</vt:lpstr>
      <vt:lpstr>НЕКОТОРЫЕ ПРИМЕРЫ</vt:lpstr>
      <vt:lpstr>Слайд 6</vt:lpstr>
      <vt:lpstr>РЕШЕНИЕ НЕРАВЕНСТВ 2 ТИПА</vt:lpstr>
      <vt:lpstr>НЕКОТОРЫЕ УРАВНЕНИЯ</vt:lpstr>
      <vt:lpstr>Слайд 9</vt:lpstr>
      <vt:lpstr>Слайд 10</vt:lpstr>
      <vt:lpstr>РЕШЕНИЕ НЕРАВЕНСТВА 3 ТИПА</vt:lpstr>
      <vt:lpstr>НЕКОТОРЫЕ НЕРАВЕНСТВА</vt:lpstr>
      <vt:lpstr>ИРРАЦИОНАЛЬНЫЕ НЕРАВЕНСТВА, СОДЕРЖАЩИЕ РАЗЛИЧНЫЕ ФУНКЦИИ</vt:lpstr>
      <vt:lpstr>НЕРАВЕНСТВА ИЗ ЕГЭ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ИРРАЦИОНАЛЬНЫХ НЕРАВЕНСТВ</dc:title>
  <dc:creator>Admin</dc:creator>
  <cp:lastModifiedBy>Надежда</cp:lastModifiedBy>
  <cp:revision>22</cp:revision>
  <dcterms:created xsi:type="dcterms:W3CDTF">2013-01-22T20:00:33Z</dcterms:created>
  <dcterms:modified xsi:type="dcterms:W3CDTF">2013-01-23T16:50:37Z</dcterms:modified>
</cp:coreProperties>
</file>