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8" r:id="rId2"/>
    <p:sldId id="258" r:id="rId3"/>
    <p:sldId id="288" r:id="rId4"/>
    <p:sldId id="293" r:id="rId5"/>
    <p:sldId id="289" r:id="rId6"/>
    <p:sldId id="291" r:id="rId7"/>
    <p:sldId id="283" r:id="rId8"/>
    <p:sldId id="292" r:id="rId9"/>
    <p:sldId id="262" r:id="rId10"/>
    <p:sldId id="273" r:id="rId11"/>
    <p:sldId id="285" r:id="rId12"/>
    <p:sldId id="276" r:id="rId13"/>
    <p:sldId id="267" r:id="rId14"/>
    <p:sldId id="297" r:id="rId15"/>
    <p:sldId id="296" r:id="rId16"/>
    <p:sldId id="295" r:id="rId17"/>
    <p:sldId id="299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F6584-5AEC-46D5-B3BA-3FE1CE7BE0F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92C8-4262-4F94-BD24-E1EDDAA9E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92C8-4262-4F94-BD24-E1EDDAA9ED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My%20Music\e043818f5a24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Муниципальное бюджетное общеобразовательное учреждение</a:t>
            </a:r>
            <a:b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Игримская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средняя общеобразовательная школа №1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Разработка классного часа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Мы талантливы!</a:t>
            </a: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sz="2000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buNone/>
            </a:pPr>
            <a:endParaRPr lang="ru-RU" sz="2000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buNone/>
            </a:pPr>
            <a:r>
              <a:rPr lang="ru-RU" sz="1800" i="1" dirty="0" smtClean="0">
                <a:solidFill>
                  <a:schemeClr val="tx1">
                    <a:lumMod val="95000"/>
                  </a:schemeClr>
                </a:solidFill>
              </a:rPr>
              <a:t>Выполнила </a:t>
            </a:r>
          </a:p>
          <a:p>
            <a:pPr algn="r">
              <a:buNone/>
            </a:pPr>
            <a:r>
              <a:rPr lang="ru-RU" sz="1800" i="1" dirty="0" smtClean="0">
                <a:solidFill>
                  <a:schemeClr val="tx1">
                    <a:lumMod val="95000"/>
                  </a:schemeClr>
                </a:solidFill>
              </a:rPr>
              <a:t>Б.Р. Ниязова.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tx1">
                    <a:lumMod val="95000"/>
                  </a:schemeClr>
                </a:solidFill>
              </a:rPr>
              <a:t>Игрим, 2015.</a:t>
            </a:r>
            <a:endParaRPr lang="ru-RU" sz="1800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Impact" pitchFamily="34" charset="0"/>
              </a:rPr>
              <a:t>Участвуем в общепоселковых праздниках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3" name="Рисунок 2" descr="C:\Users\English\Desktop\Documents\фото 6б\Фото-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Impact" pitchFamily="34" charset="0"/>
              </a:rPr>
              <a:t>Мы любим танцы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4" name="Picture 2" descr="SAM_41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546" y="1643051"/>
            <a:ext cx="335315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Impact" pitchFamily="34" charset="0"/>
              </a:rPr>
              <a:t>Мы готовим проекты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4" name="Рисунок 3" descr="C:\Users\English\Desktop\SAM_2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40528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Impact" pitchFamily="34" charset="0"/>
              </a:rPr>
              <a:t>Мы художники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14338" name="Рисунок 15" descr="C:\Users\English\Desktop\фото\2014-05-02\SAM_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5072098" cy="37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Impact" pitchFamily="34" charset="0"/>
              </a:rPr>
              <a:t>Участвуем в конкурсах и олимпиадах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1800" b="1" dirty="0" smtClean="0"/>
              <a:t>Если хотите стать талантливым - учитесь учиться. </a:t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Талант - это свобода тела и разума и открытость ко всему новому. </a:t>
            </a:r>
            <a:br>
              <a:rPr lang="ru-RU" sz="1800" dirty="0" smtClean="0"/>
            </a:br>
            <a:endParaRPr lang="ru-RU" sz="1800" dirty="0" smtClean="0"/>
          </a:p>
          <a:p>
            <a:endParaRPr lang="ru-RU" dirty="0"/>
          </a:p>
        </p:txBody>
      </p:sp>
      <p:pic>
        <p:nvPicPr>
          <p:cNvPr id="5" name="Содержимое 4" descr="C:\Users\English\Desktop\SAM_181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Impact" pitchFamily="34" charset="0"/>
              </a:rPr>
              <a:t>Мы умельцы разных полезных дел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Талант и лень - несовместимые вещи. Ленивый человек, даже самый талантливый ничего не добьется.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5" descr="C:\Users\English\Desktop\Новая папка\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174" y="2143116"/>
            <a:ext cx="43706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Impact" pitchFamily="34" charset="0"/>
              </a:rPr>
              <a:t>Талант — определённые способности, которые раскрываются с приобретением навыка и опыт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Талантливые люди скромные, у них прекрасные природные данные - они поют, рисуют, сочиняют, пишут стихи, вышивают, занимаются рукоделием и совсем не для славы, а  для своего удовольствия.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4" descr="C:\Users\English\Desktop\Documents\5 Б класс\фото класса\фото\2014-04-23\SAM_11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078" y="2285993"/>
            <a:ext cx="3161828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стать талантливым? </a:t>
            </a:r>
            <a:r>
              <a:rPr lang="ru-RU" sz="4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Искать позитивное в новых идеях и новшествах.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Приучать себя жить с ощущением: "Я это могу! " 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Развивать умение мыслить логично и </a:t>
            </a:r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</a:rPr>
              <a:t>креативно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200" i="1" dirty="0" smtClean="0">
                <a:solidFill>
                  <a:schemeClr val="tx1">
                    <a:lumMod val="95000"/>
                  </a:schemeClr>
                </a:solidFill>
              </a:rPr>
              <a:t>логично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 - решать логические задачи и искать единственно правильный вариант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tx1">
                    <a:lumMod val="95000"/>
                  </a:schemeClr>
                </a:solidFill>
              </a:rPr>
              <a:t>креативно</a:t>
            </a:r>
            <a:r>
              <a:rPr lang="ru-RU" sz="2200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- находить как можно больше вариантов решения одной и той же задачи. 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Что помогает раскрыть талант? </a:t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Умение ценить время.</a:t>
            </a:r>
          </a:p>
          <a:p>
            <a:pPr algn="ctr">
              <a:buNone/>
            </a:pPr>
            <a:r>
              <a:rPr lang="ru-RU" sz="2400" dirty="0" smtClean="0"/>
              <a:t> Можно попусту растратить драгоценные минуты, месяцы, годы, считая, что впереди еще очень много времени. </a:t>
            </a:r>
          </a:p>
          <a:p>
            <a:pPr algn="ctr">
              <a:buNone/>
            </a:pPr>
            <a:r>
              <a:rPr lang="ru-RU" sz="2400" dirty="0" smtClean="0"/>
              <a:t>Люди, занятые любимым делом или творчеством, - время ценят. </a:t>
            </a:r>
            <a:br>
              <a:rPr lang="ru-RU" sz="2400" dirty="0" smtClean="0"/>
            </a:br>
            <a:r>
              <a:rPr lang="ru-RU" sz="2400" dirty="0" smtClean="0"/>
              <a:t>Постановка правильных целей.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Impact" pitchFamily="34" charset="0"/>
              </a:rPr>
              <a:t>Здравствуйте, это мы</a:t>
            </a:r>
            <a:br>
              <a:rPr lang="ru-RU" sz="2800" i="1" dirty="0" smtClean="0">
                <a:latin typeface="Impact" pitchFamily="34" charset="0"/>
              </a:rPr>
            </a:br>
            <a:r>
              <a:rPr lang="ru-RU" sz="2800" i="1" dirty="0" smtClean="0">
                <a:latin typeface="Impact" pitchFamily="34" charset="0"/>
              </a:rPr>
              <a:t>                                     – наш 7 Б класс</a:t>
            </a:r>
            <a:endParaRPr lang="ru-RU" sz="2800" i="1" dirty="0">
              <a:latin typeface="Impact" pitchFamily="34" charset="0"/>
            </a:endParaRPr>
          </a:p>
        </p:txBody>
      </p:sp>
      <p:pic>
        <p:nvPicPr>
          <p:cNvPr id="3074" name="Picture 2" descr="SAM_24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5" y="1571615"/>
            <a:ext cx="3214948" cy="2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043818f5a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  </a:t>
            </a:r>
            <a:br>
              <a:rPr lang="ru-RU" dirty="0" smtClean="0"/>
            </a:br>
            <a:r>
              <a:rPr lang="ru-RU" sz="2700" i="1" dirty="0" smtClean="0">
                <a:latin typeface="Impact" pitchFamily="34" charset="0"/>
              </a:rPr>
              <a:t>Без труда талант - это фейерверк: </a:t>
            </a:r>
            <a:br>
              <a:rPr lang="ru-RU" sz="2700" i="1" dirty="0" smtClean="0">
                <a:latin typeface="Impact" pitchFamily="34" charset="0"/>
              </a:rPr>
            </a:br>
            <a:r>
              <a:rPr lang="ru-RU" sz="2700" i="1" dirty="0" smtClean="0">
                <a:latin typeface="Impact" pitchFamily="34" charset="0"/>
              </a:rPr>
              <a:t>    на мгновение ослепляет, </a:t>
            </a:r>
            <a:br>
              <a:rPr lang="ru-RU" sz="2700" i="1" dirty="0" smtClean="0">
                <a:latin typeface="Impact" pitchFamily="34" charset="0"/>
              </a:rPr>
            </a:br>
            <a:r>
              <a:rPr lang="ru-RU" sz="2700" i="1" dirty="0" smtClean="0">
                <a:latin typeface="Impact" pitchFamily="34" charset="0"/>
              </a:rPr>
              <a:t>    а потом ничего не остается. </a:t>
            </a:r>
            <a:endParaRPr lang="ru-RU" sz="2700" i="1" dirty="0">
              <a:latin typeface="Impact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785925"/>
            <a:ext cx="4040188" cy="37566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8200" y="1714487"/>
            <a:ext cx="4040188" cy="44710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Impact" pitchFamily="34" charset="0"/>
              </a:rPr>
              <a:t>Талант - высокий уровень развития способностей конкретного человека, проявляющихся в творческих достижениях</a:t>
            </a:r>
            <a:endParaRPr lang="ru-RU" sz="1800" dirty="0">
              <a:latin typeface="Impact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9788" y="1857364"/>
            <a:ext cx="4038600" cy="42581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/>
          </a:p>
          <a:p>
            <a:r>
              <a:rPr lang="ru-RU" sz="1800" dirty="0" smtClean="0">
                <a:latin typeface="Impact" pitchFamily="34" charset="0"/>
              </a:rPr>
              <a:t>Талант связан с умением учиться, развивая это умение, вы развиваете талантливость</a:t>
            </a:r>
            <a:endParaRPr lang="ru-RU" sz="18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344594"/>
          </a:xfrm>
        </p:spPr>
        <p:txBody>
          <a:bodyPr>
            <a:normAutofit fontScale="90000"/>
          </a:bodyPr>
          <a:lstStyle/>
          <a:p>
            <a:pPr algn="ctr"/>
            <a:endParaRPr lang="ru-RU" sz="2800" dirty="0">
              <a:latin typeface="Impact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5001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Impact" pitchFamily="34" charset="0"/>
              </a:rPr>
              <a:t>Счастье достается тому,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    кто много трудится. </a:t>
            </a:r>
            <a:endParaRPr lang="ru-RU" dirty="0" smtClean="0">
              <a:latin typeface="Impact" pitchFamily="34" charset="0"/>
            </a:endParaRPr>
          </a:p>
          <a:p>
            <a:pPr algn="r"/>
            <a:r>
              <a:rPr lang="ru-RU" dirty="0" smtClean="0">
                <a:latin typeface="Impact" pitchFamily="34" charset="0"/>
              </a:rPr>
              <a:t/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/>
              <a:t> </a:t>
            </a:r>
            <a:r>
              <a:rPr lang="ru-RU" sz="2300" i="1" dirty="0" smtClean="0"/>
              <a:t> Леонардо да Винчи</a:t>
            </a:r>
            <a:br>
              <a:rPr lang="ru-RU" sz="2300" i="1" dirty="0" smtClean="0"/>
            </a:br>
            <a:endParaRPr lang="ru-RU" sz="2300" i="1" dirty="0" smtClean="0"/>
          </a:p>
          <a:p>
            <a:pPr algn="r"/>
            <a:endParaRPr lang="ru-RU" sz="23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SAM_41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143248"/>
            <a:ext cx="2401755" cy="287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7" descr="C:\Users\English\Desktop\отчёты учителя14\IMG_7201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14620"/>
            <a:ext cx="2720360" cy="29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Артисты</a:t>
            </a:r>
            <a:endParaRPr lang="ru-RU" sz="2400" dirty="0"/>
          </a:p>
        </p:txBody>
      </p:sp>
      <p:pic>
        <p:nvPicPr>
          <p:cNvPr id="4" name="Picture 2" descr="SAM_4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4168768" cy="30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481399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Большой талант требует большого трудолюбия.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2264" y="1000108"/>
            <a:ext cx="3008313" cy="428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857232"/>
            <a:ext cx="1971660" cy="52689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</a:rPr>
              <a:t>Ведущие  праздничных программ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Impact" pitchFamily="34" charset="0"/>
            </a:endParaRPr>
          </a:p>
        </p:txBody>
      </p:sp>
      <p:pic>
        <p:nvPicPr>
          <p:cNvPr id="5" name="Picture 2" descr="SAM_41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14489"/>
            <a:ext cx="4214842" cy="28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dirty="0" smtClean="0">
                <a:latin typeface="Impact" pitchFamily="34" charset="0"/>
              </a:rPr>
              <a:t>Музыканты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5" name="Рисунок 2" descr="C:\Users\English\Desktop\Documents\5 Б класс\Нине Равилевне\музыкальная школа\getImage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5434630" cy="361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Impact" pitchFamily="34" charset="0"/>
              </a:rPr>
              <a:t>Певцы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3" name="Picture 2" descr="SAM_4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244" y="1643051"/>
            <a:ext cx="395085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Impact" pitchFamily="34" charset="0"/>
              </a:rPr>
              <a:t>Спортсмены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8194" name="Рисунок 3" descr="C:\Users\English\Desktop\Documents\5 Б класс\Нине Равилевне\спортзал\P105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209" y="1928801"/>
            <a:ext cx="4032619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204</Words>
  <Application>Microsoft Office PowerPoint</Application>
  <PresentationFormat>Экран (4:3)</PresentationFormat>
  <Paragraphs>40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Муниципальное бюджетное общеобразовательное учреждение Игримская средняя общеобразовательная школа №1</vt:lpstr>
      <vt:lpstr>Здравствуйте, это мы                                      – наш 7 Б класс</vt:lpstr>
      <vt:lpstr>    Без труда талант - это фейерверк:      на мгновение ослепляет,      а потом ничего не остается. </vt:lpstr>
      <vt:lpstr>Слайд 4</vt:lpstr>
      <vt:lpstr>Артисты</vt:lpstr>
      <vt:lpstr>Слайд 6</vt:lpstr>
      <vt:lpstr>Музыканты</vt:lpstr>
      <vt:lpstr>Певцы</vt:lpstr>
      <vt:lpstr>Спортсмены</vt:lpstr>
      <vt:lpstr>Участвуем в общепоселковых праздниках</vt:lpstr>
      <vt:lpstr>Мы любим танцы</vt:lpstr>
      <vt:lpstr>Мы готовим проекты</vt:lpstr>
      <vt:lpstr>Мы художники</vt:lpstr>
      <vt:lpstr>Участвуем в конкурсах и олимпиадах</vt:lpstr>
      <vt:lpstr>Мы умельцы разных полезных дел</vt:lpstr>
      <vt:lpstr>Талант — определённые способности, которые раскрываются с приобретением навыка и опыт</vt:lpstr>
      <vt:lpstr> Как стать талантливым?   Искать позитивное в новых идеях и новшествах.   Приучать себя жить с ощущением: "Я это могу! "   Развивать умение мыслить логично и креативно:   логично - решать логические задачи и искать единственно правильный вариант  креативно - находить как можно больше вариантов решения одной и той же задачи.   </vt:lpstr>
      <vt:lpstr>Что помогает раскрыть талант?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English</dc:creator>
  <cp:lastModifiedBy>English</cp:lastModifiedBy>
  <cp:revision>30</cp:revision>
  <dcterms:created xsi:type="dcterms:W3CDTF">2015-08-31T09:53:39Z</dcterms:created>
  <dcterms:modified xsi:type="dcterms:W3CDTF">2016-03-23T10:44:28Z</dcterms:modified>
</cp:coreProperties>
</file>