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0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69" r:id="rId15"/>
    <p:sldId id="270" r:id="rId16"/>
    <p:sldId id="274" r:id="rId17"/>
    <p:sldId id="275" r:id="rId18"/>
    <p:sldId id="276" r:id="rId19"/>
    <p:sldId id="277" r:id="rId20"/>
    <p:sldId id="271" r:id="rId21"/>
    <p:sldId id="272" r:id="rId22"/>
    <p:sldId id="273" r:id="rId23"/>
  </p:sldIdLst>
  <p:sldSz cx="9144000" cy="6858000" type="screen4x3"/>
  <p:notesSz cx="6742113" cy="987425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1" autoAdjust="0"/>
    <p:restoredTop sz="94660"/>
  </p:normalViewPr>
  <p:slideViewPr>
    <p:cSldViewPr>
      <p:cViewPr>
        <p:scale>
          <a:sx n="62" d="100"/>
          <a:sy n="62" d="100"/>
        </p:scale>
        <p:origin x="-3024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2FE27-96D6-40FD-A650-4308AA76A31C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E847E8D-947B-4A41-B2CF-C1B6DAD40DD3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Учебная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FC4B689-936E-4C67-BF21-E99C35E0176E}" type="parTrans" cxnId="{9ACCAB08-6B02-4B35-A490-FC6A66776EE0}">
      <dgm:prSet/>
      <dgm:spPr/>
      <dgm:t>
        <a:bodyPr/>
        <a:lstStyle/>
        <a:p>
          <a:endParaRPr lang="ru-RU"/>
        </a:p>
      </dgm:t>
    </dgm:pt>
    <dgm:pt modelId="{B02B932E-290D-4851-B9B9-EEBD8F14AA42}" type="sibTrans" cxnId="{9ACCAB08-6B02-4B35-A490-FC6A66776EE0}">
      <dgm:prSet/>
      <dgm:spPr/>
      <dgm:t>
        <a:bodyPr/>
        <a:lstStyle/>
        <a:p>
          <a:endParaRPr lang="ru-RU"/>
        </a:p>
      </dgm:t>
    </dgm:pt>
    <dgm:pt modelId="{3215CC53-293E-4010-B363-BB777AE6E8B5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Изучение особенностей экономико-географического положения, природы, населения и хозяйства Австралии.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17B0E62-BECB-47B5-8489-A1A0659678DD}" type="parTrans" cxnId="{FD287420-D534-4D27-ABC6-CD5C64F81086}">
      <dgm:prSet/>
      <dgm:spPr/>
      <dgm:t>
        <a:bodyPr/>
        <a:lstStyle/>
        <a:p>
          <a:endParaRPr lang="ru-RU"/>
        </a:p>
      </dgm:t>
    </dgm:pt>
    <dgm:pt modelId="{36FF13EF-ABCA-477C-86BD-D3741FA35B8E}" type="sibTrans" cxnId="{FD287420-D534-4D27-ABC6-CD5C64F81086}">
      <dgm:prSet/>
      <dgm:spPr/>
      <dgm:t>
        <a:bodyPr/>
        <a:lstStyle/>
        <a:p>
          <a:endParaRPr lang="ru-RU"/>
        </a:p>
      </dgm:t>
    </dgm:pt>
    <dgm:pt modelId="{98C7E864-423D-47D7-BD0A-EF37B75B56F0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 Определение актуальных проблем социально-экономического развития страны.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972D917-A961-4397-B07D-59ECA3B9654A}" type="parTrans" cxnId="{4B75F858-D653-4754-AE4F-DD89AB154979}">
      <dgm:prSet/>
      <dgm:spPr/>
      <dgm:t>
        <a:bodyPr/>
        <a:lstStyle/>
        <a:p>
          <a:endParaRPr lang="ru-RU"/>
        </a:p>
      </dgm:t>
    </dgm:pt>
    <dgm:pt modelId="{8047D76C-3DCC-4299-81B9-B6CFECBD978D}" type="sibTrans" cxnId="{4B75F858-D653-4754-AE4F-DD89AB154979}">
      <dgm:prSet/>
      <dgm:spPr/>
      <dgm:t>
        <a:bodyPr/>
        <a:lstStyle/>
        <a:p>
          <a:endParaRPr lang="ru-RU"/>
        </a:p>
      </dgm:t>
    </dgm:pt>
    <dgm:pt modelId="{17BB9E8C-B76A-46D8-9435-E2D7D1718F68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Развивающая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30E9554-F6D6-4742-BED8-D999310C289B}" type="parTrans" cxnId="{13C613CB-AA65-465A-8D29-8ED84A6708FC}">
      <dgm:prSet/>
      <dgm:spPr/>
      <dgm:t>
        <a:bodyPr/>
        <a:lstStyle/>
        <a:p>
          <a:endParaRPr lang="ru-RU"/>
        </a:p>
      </dgm:t>
    </dgm:pt>
    <dgm:pt modelId="{B2944E80-E09F-4DE2-8696-CBDA64E430D1}" type="sibTrans" cxnId="{13C613CB-AA65-465A-8D29-8ED84A6708FC}">
      <dgm:prSet/>
      <dgm:spPr/>
      <dgm:t>
        <a:bodyPr/>
        <a:lstStyle/>
        <a:p>
          <a:endParaRPr lang="ru-RU"/>
        </a:p>
      </dgm:t>
    </dgm:pt>
    <dgm:pt modelId="{822DC146-292B-4CFA-A493-0B21595006CF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Развитие умения составлять экономико-географическую характеристику страны, используя различные источники географической информации.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EE5C7A1D-0EC1-477F-90C6-384726A58C97}" type="parTrans" cxnId="{839C1074-CA5E-4ADA-81BF-DF6ACD2568C9}">
      <dgm:prSet/>
      <dgm:spPr/>
      <dgm:t>
        <a:bodyPr/>
        <a:lstStyle/>
        <a:p>
          <a:endParaRPr lang="ru-RU"/>
        </a:p>
      </dgm:t>
    </dgm:pt>
    <dgm:pt modelId="{43B1C3D2-3F1F-49FA-9A4D-9A98DBC20A0E}" type="sibTrans" cxnId="{839C1074-CA5E-4ADA-81BF-DF6ACD2568C9}">
      <dgm:prSet/>
      <dgm:spPr/>
      <dgm:t>
        <a:bodyPr/>
        <a:lstStyle/>
        <a:p>
          <a:endParaRPr lang="ru-RU"/>
        </a:p>
      </dgm:t>
    </dgm:pt>
    <dgm:pt modelId="{25537B20-41A0-4A8E-96C9-E387BF0BFC69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Развитие речи учащихся, навыков умения работы с компьютерной техникой.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CB64295-FE35-42BF-88E3-42AE963C958B}" type="parTrans" cxnId="{CD2ABDA8-38BF-45C4-ACA0-5AD9D249C763}">
      <dgm:prSet/>
      <dgm:spPr/>
      <dgm:t>
        <a:bodyPr/>
        <a:lstStyle/>
        <a:p>
          <a:endParaRPr lang="ru-RU"/>
        </a:p>
      </dgm:t>
    </dgm:pt>
    <dgm:pt modelId="{C7D1CAEF-0416-4EAC-A230-974469366F23}" type="sibTrans" cxnId="{CD2ABDA8-38BF-45C4-ACA0-5AD9D249C763}">
      <dgm:prSet/>
      <dgm:spPr/>
      <dgm:t>
        <a:bodyPr/>
        <a:lstStyle/>
        <a:p>
          <a:endParaRPr lang="ru-RU"/>
        </a:p>
      </dgm:t>
    </dgm:pt>
    <dgm:pt modelId="{F4C2DC23-243C-4EBB-A1A2-8A191BF8A85A}">
      <dgm:prSet phldrT="[Текст]" custT="1"/>
      <dgm:spPr/>
      <dgm:t>
        <a:bodyPr/>
        <a:lstStyle/>
        <a:p>
          <a:r>
            <a:rPr lang="ru-RU" sz="2800" smtClean="0">
              <a:latin typeface="Arial" pitchFamily="34" charset="0"/>
              <a:cs typeface="Arial" pitchFamily="34" charset="0"/>
            </a:rPr>
            <a:t>Воспитательная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EFA11D4-F830-4551-9E1A-3D47DD775658}" type="parTrans" cxnId="{3DC62AF5-1E9A-4FCC-9C92-FFE781C21855}">
      <dgm:prSet/>
      <dgm:spPr/>
      <dgm:t>
        <a:bodyPr/>
        <a:lstStyle/>
        <a:p>
          <a:endParaRPr lang="ru-RU"/>
        </a:p>
      </dgm:t>
    </dgm:pt>
    <dgm:pt modelId="{5BF70195-794D-4171-A26D-0DFECC7FAAFA}" type="sibTrans" cxnId="{3DC62AF5-1E9A-4FCC-9C92-FFE781C21855}">
      <dgm:prSet/>
      <dgm:spPr/>
      <dgm:t>
        <a:bodyPr/>
        <a:lstStyle/>
        <a:p>
          <a:endParaRPr lang="ru-RU"/>
        </a:p>
      </dgm:t>
    </dgm:pt>
    <dgm:pt modelId="{13BAA6D0-2E27-47A3-B659-D7AC482E3FCE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Воспитание коллективизма через организацию работы учащихся в группах.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55EC13F-FE96-40C5-A867-AE9E79F1A595}" type="parTrans" cxnId="{2C45D3DA-9EA4-4952-974F-5C3EF1D6239E}">
      <dgm:prSet/>
      <dgm:spPr/>
      <dgm:t>
        <a:bodyPr/>
        <a:lstStyle/>
        <a:p>
          <a:endParaRPr lang="ru-RU"/>
        </a:p>
      </dgm:t>
    </dgm:pt>
    <dgm:pt modelId="{D9C390B0-97ED-4FE6-8D66-2862B6CD9CC4}" type="sibTrans" cxnId="{2C45D3DA-9EA4-4952-974F-5C3EF1D6239E}">
      <dgm:prSet/>
      <dgm:spPr/>
      <dgm:t>
        <a:bodyPr/>
        <a:lstStyle/>
        <a:p>
          <a:endParaRPr lang="ru-RU"/>
        </a:p>
      </dgm:t>
    </dgm:pt>
    <dgm:pt modelId="{235F9822-0004-4232-99C6-F26DAB89A0B2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Воспитание интернациональных чувств, интереса к познанию жизни страны.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506CB37-25DF-487D-A50C-AB1EE4D1343F}" type="parTrans" cxnId="{E10F8ECC-F054-41D8-99DE-AC94C212C1D9}">
      <dgm:prSet/>
      <dgm:spPr/>
      <dgm:t>
        <a:bodyPr/>
        <a:lstStyle/>
        <a:p>
          <a:endParaRPr lang="ru-RU"/>
        </a:p>
      </dgm:t>
    </dgm:pt>
    <dgm:pt modelId="{B7AEE9D1-4122-4CF2-9A75-FB8F4C954ABD}" type="sibTrans" cxnId="{E10F8ECC-F054-41D8-99DE-AC94C212C1D9}">
      <dgm:prSet/>
      <dgm:spPr/>
      <dgm:t>
        <a:bodyPr/>
        <a:lstStyle/>
        <a:p>
          <a:endParaRPr lang="ru-RU"/>
        </a:p>
      </dgm:t>
    </dgm:pt>
    <dgm:pt modelId="{D8A756EF-A91C-41DB-8E11-C67CBFF6078A}">
      <dgm:prSet/>
      <dgm:spPr/>
      <dgm:t>
        <a:bodyPr/>
        <a:lstStyle/>
        <a:p>
          <a:endParaRPr lang="ru-RU" sz="1300" dirty="0"/>
        </a:p>
      </dgm:t>
    </dgm:pt>
    <dgm:pt modelId="{65BEA9D9-5043-460B-B208-0B7A4809D943}" type="parTrans" cxnId="{BFE1D636-1C93-40B6-8EAF-10BD6AAE57AF}">
      <dgm:prSet/>
      <dgm:spPr/>
      <dgm:t>
        <a:bodyPr/>
        <a:lstStyle/>
        <a:p>
          <a:endParaRPr lang="ru-RU"/>
        </a:p>
      </dgm:t>
    </dgm:pt>
    <dgm:pt modelId="{92FBC654-13AB-43E1-98D7-E2CDC8774D78}" type="sibTrans" cxnId="{BFE1D636-1C93-40B6-8EAF-10BD6AAE57AF}">
      <dgm:prSet/>
      <dgm:spPr/>
      <dgm:t>
        <a:bodyPr/>
        <a:lstStyle/>
        <a:p>
          <a:endParaRPr lang="ru-RU"/>
        </a:p>
      </dgm:t>
    </dgm:pt>
    <dgm:pt modelId="{F3BE975D-76A2-416F-952C-ECF6C2780EDC}" type="pres">
      <dgm:prSet presAssocID="{8B22FE27-96D6-40FD-A650-4308AA76A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283B2-9E34-4CC0-A074-BEB55CAB4907}" type="pres">
      <dgm:prSet presAssocID="{3E847E8D-947B-4A41-B2CF-C1B6DAD40DD3}" presName="linNode" presStyleCnt="0"/>
      <dgm:spPr/>
      <dgm:t>
        <a:bodyPr/>
        <a:lstStyle/>
        <a:p>
          <a:endParaRPr lang="ru-RU"/>
        </a:p>
      </dgm:t>
    </dgm:pt>
    <dgm:pt modelId="{B98EF37A-0DF5-4557-AF07-C81B06B1622D}" type="pres">
      <dgm:prSet presAssocID="{3E847E8D-947B-4A41-B2CF-C1B6DAD40DD3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B2820-C0C3-4D3D-8FD3-D8B7D6077F81}" type="pres">
      <dgm:prSet presAssocID="{3E847E8D-947B-4A41-B2CF-C1B6DAD40DD3}" presName="descendantText" presStyleLbl="alignAccFollowNode1" presStyleIdx="0" presStyleCnt="3" custScaleY="125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52D2A-ABDC-44C2-A47F-961FFBF9EB47}" type="pres">
      <dgm:prSet presAssocID="{B02B932E-290D-4851-B9B9-EEBD8F14AA42}" presName="sp" presStyleCnt="0"/>
      <dgm:spPr/>
      <dgm:t>
        <a:bodyPr/>
        <a:lstStyle/>
        <a:p>
          <a:endParaRPr lang="ru-RU"/>
        </a:p>
      </dgm:t>
    </dgm:pt>
    <dgm:pt modelId="{0944DE3B-3C98-4B15-807A-A8851AF92966}" type="pres">
      <dgm:prSet presAssocID="{17BB9E8C-B76A-46D8-9435-E2D7D1718F68}" presName="linNode" presStyleCnt="0"/>
      <dgm:spPr/>
      <dgm:t>
        <a:bodyPr/>
        <a:lstStyle/>
        <a:p>
          <a:endParaRPr lang="ru-RU"/>
        </a:p>
      </dgm:t>
    </dgm:pt>
    <dgm:pt modelId="{825D5CB6-76CB-4DC7-932B-335190E97753}" type="pres">
      <dgm:prSet presAssocID="{17BB9E8C-B76A-46D8-9435-E2D7D1718F6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BA3FB-ACB6-435C-B3B2-74FF467E23A5}" type="pres">
      <dgm:prSet presAssocID="{17BB9E8C-B76A-46D8-9435-E2D7D1718F68}" presName="descendantText" presStyleLbl="alignAccFollowNode1" presStyleIdx="1" presStyleCnt="3" custScaleY="123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5A89B-869A-4DBE-BD75-2E78B99D88E2}" type="pres">
      <dgm:prSet presAssocID="{B2944E80-E09F-4DE2-8696-CBDA64E430D1}" presName="sp" presStyleCnt="0"/>
      <dgm:spPr/>
      <dgm:t>
        <a:bodyPr/>
        <a:lstStyle/>
        <a:p>
          <a:endParaRPr lang="ru-RU"/>
        </a:p>
      </dgm:t>
    </dgm:pt>
    <dgm:pt modelId="{AF29A2E8-2AE0-4C73-AA1D-B6C50B835D56}" type="pres">
      <dgm:prSet presAssocID="{F4C2DC23-243C-4EBB-A1A2-8A191BF8A85A}" presName="linNode" presStyleCnt="0"/>
      <dgm:spPr/>
      <dgm:t>
        <a:bodyPr/>
        <a:lstStyle/>
        <a:p>
          <a:endParaRPr lang="ru-RU"/>
        </a:p>
      </dgm:t>
    </dgm:pt>
    <dgm:pt modelId="{6F56B3C3-42DD-4EA8-A348-2E9E5A566280}" type="pres">
      <dgm:prSet presAssocID="{F4C2DC23-243C-4EBB-A1A2-8A191BF8A85A}" presName="parentText" presStyleLbl="node1" presStyleIdx="2" presStyleCnt="3" custLinFactNeighborX="265" custLinFactNeighborY="65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264F8-E635-482F-9FD0-579A3162B258}" type="pres">
      <dgm:prSet presAssocID="{F4C2DC23-243C-4EBB-A1A2-8A191BF8A85A}" presName="descendantText" presStyleLbl="alignAccFollowNode1" presStyleIdx="2" presStyleCnt="3" custScaleY="13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F8ECC-F054-41D8-99DE-AC94C212C1D9}" srcId="{F4C2DC23-243C-4EBB-A1A2-8A191BF8A85A}" destId="{235F9822-0004-4232-99C6-F26DAB89A0B2}" srcOrd="1" destOrd="0" parTransId="{F506CB37-25DF-487D-A50C-AB1EE4D1343F}" sibTransId="{B7AEE9D1-4122-4CF2-9A75-FB8F4C954ABD}"/>
    <dgm:cxn modelId="{2C328C49-4E62-489C-B3E7-A679A62A8735}" type="presOf" srcId="{13BAA6D0-2E27-47A3-B659-D7AC482E3FCE}" destId="{144264F8-E635-482F-9FD0-579A3162B258}" srcOrd="0" destOrd="0" presId="urn:microsoft.com/office/officeart/2005/8/layout/vList5"/>
    <dgm:cxn modelId="{2C18C446-1854-4611-A880-71CB30EA909B}" type="presOf" srcId="{8B22FE27-96D6-40FD-A650-4308AA76A31C}" destId="{F3BE975D-76A2-416F-952C-ECF6C2780EDC}" srcOrd="0" destOrd="0" presId="urn:microsoft.com/office/officeart/2005/8/layout/vList5"/>
    <dgm:cxn modelId="{2C45D3DA-9EA4-4952-974F-5C3EF1D6239E}" srcId="{F4C2DC23-243C-4EBB-A1A2-8A191BF8A85A}" destId="{13BAA6D0-2E27-47A3-B659-D7AC482E3FCE}" srcOrd="0" destOrd="0" parTransId="{C55EC13F-FE96-40C5-A867-AE9E79F1A595}" sibTransId="{D9C390B0-97ED-4FE6-8D66-2862B6CD9CC4}"/>
    <dgm:cxn modelId="{4B75F858-D653-4754-AE4F-DD89AB154979}" srcId="{3E847E8D-947B-4A41-B2CF-C1B6DAD40DD3}" destId="{98C7E864-423D-47D7-BD0A-EF37B75B56F0}" srcOrd="1" destOrd="0" parTransId="{8972D917-A961-4397-B07D-59ECA3B9654A}" sibTransId="{8047D76C-3DCC-4299-81B9-B6CFECBD978D}"/>
    <dgm:cxn modelId="{88FC33D3-72E8-4CF8-90DA-361F2981963F}" type="presOf" srcId="{D8A756EF-A91C-41DB-8E11-C67CBFF6078A}" destId="{144264F8-E635-482F-9FD0-579A3162B258}" srcOrd="0" destOrd="2" presId="urn:microsoft.com/office/officeart/2005/8/layout/vList5"/>
    <dgm:cxn modelId="{839C1074-CA5E-4ADA-81BF-DF6ACD2568C9}" srcId="{17BB9E8C-B76A-46D8-9435-E2D7D1718F68}" destId="{822DC146-292B-4CFA-A493-0B21595006CF}" srcOrd="0" destOrd="0" parTransId="{EE5C7A1D-0EC1-477F-90C6-384726A58C97}" sibTransId="{43B1C3D2-3F1F-49FA-9A4D-9A98DBC20A0E}"/>
    <dgm:cxn modelId="{FD287420-D534-4D27-ABC6-CD5C64F81086}" srcId="{3E847E8D-947B-4A41-B2CF-C1B6DAD40DD3}" destId="{3215CC53-293E-4010-B363-BB777AE6E8B5}" srcOrd="0" destOrd="0" parTransId="{617B0E62-BECB-47B5-8489-A1A0659678DD}" sibTransId="{36FF13EF-ABCA-477C-86BD-D3741FA35B8E}"/>
    <dgm:cxn modelId="{8D09D7A3-0597-4AA8-A384-F9A7CD6679B0}" type="presOf" srcId="{F4C2DC23-243C-4EBB-A1A2-8A191BF8A85A}" destId="{6F56B3C3-42DD-4EA8-A348-2E9E5A566280}" srcOrd="0" destOrd="0" presId="urn:microsoft.com/office/officeart/2005/8/layout/vList5"/>
    <dgm:cxn modelId="{158947C4-9CF6-4C85-A486-238D57B3AA62}" type="presOf" srcId="{17BB9E8C-B76A-46D8-9435-E2D7D1718F68}" destId="{825D5CB6-76CB-4DC7-932B-335190E97753}" srcOrd="0" destOrd="0" presId="urn:microsoft.com/office/officeart/2005/8/layout/vList5"/>
    <dgm:cxn modelId="{B430586F-C324-46A8-B5C5-F73DE9B3E6F0}" type="presOf" srcId="{3215CC53-293E-4010-B363-BB777AE6E8B5}" destId="{D88B2820-C0C3-4D3D-8FD3-D8B7D6077F81}" srcOrd="0" destOrd="0" presId="urn:microsoft.com/office/officeart/2005/8/layout/vList5"/>
    <dgm:cxn modelId="{16057B70-E212-4286-BDFA-0E77C384F098}" type="presOf" srcId="{235F9822-0004-4232-99C6-F26DAB89A0B2}" destId="{144264F8-E635-482F-9FD0-579A3162B258}" srcOrd="0" destOrd="1" presId="urn:microsoft.com/office/officeart/2005/8/layout/vList5"/>
    <dgm:cxn modelId="{9ACCAB08-6B02-4B35-A490-FC6A66776EE0}" srcId="{8B22FE27-96D6-40FD-A650-4308AA76A31C}" destId="{3E847E8D-947B-4A41-B2CF-C1B6DAD40DD3}" srcOrd="0" destOrd="0" parTransId="{1FC4B689-936E-4C67-BF21-E99C35E0176E}" sibTransId="{B02B932E-290D-4851-B9B9-EEBD8F14AA42}"/>
    <dgm:cxn modelId="{25BD2F99-5194-4927-80F3-4E7D2233CA0E}" type="presOf" srcId="{98C7E864-423D-47D7-BD0A-EF37B75B56F0}" destId="{D88B2820-C0C3-4D3D-8FD3-D8B7D6077F81}" srcOrd="0" destOrd="1" presId="urn:microsoft.com/office/officeart/2005/8/layout/vList5"/>
    <dgm:cxn modelId="{CD2ABDA8-38BF-45C4-ACA0-5AD9D249C763}" srcId="{17BB9E8C-B76A-46D8-9435-E2D7D1718F68}" destId="{25537B20-41A0-4A8E-96C9-E387BF0BFC69}" srcOrd="1" destOrd="0" parTransId="{7CB64295-FE35-42BF-88E3-42AE963C958B}" sibTransId="{C7D1CAEF-0416-4EAC-A230-974469366F23}"/>
    <dgm:cxn modelId="{ECB0FAD9-1201-4BFB-B3E3-F88789AA8C1B}" type="presOf" srcId="{822DC146-292B-4CFA-A493-0B21595006CF}" destId="{878BA3FB-ACB6-435C-B3B2-74FF467E23A5}" srcOrd="0" destOrd="0" presId="urn:microsoft.com/office/officeart/2005/8/layout/vList5"/>
    <dgm:cxn modelId="{1A6BCAB3-D2E2-4BAD-95A4-245BAA34CBE2}" type="presOf" srcId="{3E847E8D-947B-4A41-B2CF-C1B6DAD40DD3}" destId="{B98EF37A-0DF5-4557-AF07-C81B06B1622D}" srcOrd="0" destOrd="0" presId="urn:microsoft.com/office/officeart/2005/8/layout/vList5"/>
    <dgm:cxn modelId="{BFE1D636-1C93-40B6-8EAF-10BD6AAE57AF}" srcId="{F4C2DC23-243C-4EBB-A1A2-8A191BF8A85A}" destId="{D8A756EF-A91C-41DB-8E11-C67CBFF6078A}" srcOrd="2" destOrd="0" parTransId="{65BEA9D9-5043-460B-B208-0B7A4809D943}" sibTransId="{92FBC654-13AB-43E1-98D7-E2CDC8774D78}"/>
    <dgm:cxn modelId="{13C613CB-AA65-465A-8D29-8ED84A6708FC}" srcId="{8B22FE27-96D6-40FD-A650-4308AA76A31C}" destId="{17BB9E8C-B76A-46D8-9435-E2D7D1718F68}" srcOrd="1" destOrd="0" parTransId="{530E9554-F6D6-4742-BED8-D999310C289B}" sibTransId="{B2944E80-E09F-4DE2-8696-CBDA64E430D1}"/>
    <dgm:cxn modelId="{8AC915EA-04E1-4F4D-B19E-0B35CF2A3D91}" type="presOf" srcId="{25537B20-41A0-4A8E-96C9-E387BF0BFC69}" destId="{878BA3FB-ACB6-435C-B3B2-74FF467E23A5}" srcOrd="0" destOrd="1" presId="urn:microsoft.com/office/officeart/2005/8/layout/vList5"/>
    <dgm:cxn modelId="{3DC62AF5-1E9A-4FCC-9C92-FFE781C21855}" srcId="{8B22FE27-96D6-40FD-A650-4308AA76A31C}" destId="{F4C2DC23-243C-4EBB-A1A2-8A191BF8A85A}" srcOrd="2" destOrd="0" parTransId="{4EFA11D4-F830-4551-9E1A-3D47DD775658}" sibTransId="{5BF70195-794D-4171-A26D-0DFECC7FAAFA}"/>
    <dgm:cxn modelId="{903ED701-DE72-4196-B44C-E1FBE46AA607}" type="presParOf" srcId="{F3BE975D-76A2-416F-952C-ECF6C2780EDC}" destId="{77C283B2-9E34-4CC0-A074-BEB55CAB4907}" srcOrd="0" destOrd="0" presId="urn:microsoft.com/office/officeart/2005/8/layout/vList5"/>
    <dgm:cxn modelId="{75485612-6194-4F76-B9E1-B7E97F1F6FCB}" type="presParOf" srcId="{77C283B2-9E34-4CC0-A074-BEB55CAB4907}" destId="{B98EF37A-0DF5-4557-AF07-C81B06B1622D}" srcOrd="0" destOrd="0" presId="urn:microsoft.com/office/officeart/2005/8/layout/vList5"/>
    <dgm:cxn modelId="{6ACFAD6C-5AC3-409B-881B-6DDB5476A3BC}" type="presParOf" srcId="{77C283B2-9E34-4CC0-A074-BEB55CAB4907}" destId="{D88B2820-C0C3-4D3D-8FD3-D8B7D6077F81}" srcOrd="1" destOrd="0" presId="urn:microsoft.com/office/officeart/2005/8/layout/vList5"/>
    <dgm:cxn modelId="{B8593D5D-E9C9-47EB-9545-4DF5E949C272}" type="presParOf" srcId="{F3BE975D-76A2-416F-952C-ECF6C2780EDC}" destId="{29952D2A-ABDC-44C2-A47F-961FFBF9EB47}" srcOrd="1" destOrd="0" presId="urn:microsoft.com/office/officeart/2005/8/layout/vList5"/>
    <dgm:cxn modelId="{1A861D14-A305-4347-AB4F-AF332FACC722}" type="presParOf" srcId="{F3BE975D-76A2-416F-952C-ECF6C2780EDC}" destId="{0944DE3B-3C98-4B15-807A-A8851AF92966}" srcOrd="2" destOrd="0" presId="urn:microsoft.com/office/officeart/2005/8/layout/vList5"/>
    <dgm:cxn modelId="{E451FF39-C73C-425A-A21E-32D8E1E4A993}" type="presParOf" srcId="{0944DE3B-3C98-4B15-807A-A8851AF92966}" destId="{825D5CB6-76CB-4DC7-932B-335190E97753}" srcOrd="0" destOrd="0" presId="urn:microsoft.com/office/officeart/2005/8/layout/vList5"/>
    <dgm:cxn modelId="{7ECCCD61-0692-4BC3-A5BA-BF42CFA4D563}" type="presParOf" srcId="{0944DE3B-3C98-4B15-807A-A8851AF92966}" destId="{878BA3FB-ACB6-435C-B3B2-74FF467E23A5}" srcOrd="1" destOrd="0" presId="urn:microsoft.com/office/officeart/2005/8/layout/vList5"/>
    <dgm:cxn modelId="{87F1DB03-9FCC-4A64-BBD0-D86343E8EF54}" type="presParOf" srcId="{F3BE975D-76A2-416F-952C-ECF6C2780EDC}" destId="{3A65A89B-869A-4DBE-BD75-2E78B99D88E2}" srcOrd="3" destOrd="0" presId="urn:microsoft.com/office/officeart/2005/8/layout/vList5"/>
    <dgm:cxn modelId="{0BC1B49C-1485-4108-9910-C96E963D73CF}" type="presParOf" srcId="{F3BE975D-76A2-416F-952C-ECF6C2780EDC}" destId="{AF29A2E8-2AE0-4C73-AA1D-B6C50B835D56}" srcOrd="4" destOrd="0" presId="urn:microsoft.com/office/officeart/2005/8/layout/vList5"/>
    <dgm:cxn modelId="{89520522-06BA-4D7A-B0FD-9170BB41F1DB}" type="presParOf" srcId="{AF29A2E8-2AE0-4C73-AA1D-B6C50B835D56}" destId="{6F56B3C3-42DD-4EA8-A348-2E9E5A566280}" srcOrd="0" destOrd="0" presId="urn:microsoft.com/office/officeart/2005/8/layout/vList5"/>
    <dgm:cxn modelId="{2240977C-2AF5-42A0-8C9F-092B71B4AC7F}" type="presParOf" srcId="{AF29A2E8-2AE0-4C73-AA1D-B6C50B835D56}" destId="{144264F8-E635-482F-9FD0-579A3162B2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123A4-6E16-4FF6-8E19-16845DECFDE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E8700-F9CE-4DE3-BBF9-DBC08069336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Класс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D36D122-F55C-4F81-AECF-6FAA729BC67C}" type="parTrans" cxnId="{45EFE484-A51B-4FD8-A890-3CCA4A62D947}">
      <dgm:prSet/>
      <dgm:spPr/>
      <dgm:t>
        <a:bodyPr/>
        <a:lstStyle/>
        <a:p>
          <a:endParaRPr lang="ru-RU"/>
        </a:p>
      </dgm:t>
    </dgm:pt>
    <dgm:pt modelId="{EDC47CA6-52EA-4AE1-ADC0-C12A8427ED6E}" type="sibTrans" cxnId="{45EFE484-A51B-4FD8-A890-3CCA4A62D947}">
      <dgm:prSet/>
      <dgm:spPr/>
      <dgm:t>
        <a:bodyPr/>
        <a:lstStyle/>
        <a:p>
          <a:endParaRPr lang="ru-RU"/>
        </a:p>
      </dgm:t>
    </dgm:pt>
    <dgm:pt modelId="{56CDBE53-94CF-4487-A354-B52080D6819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4 группа</a:t>
          </a:r>
        </a:p>
        <a:p>
          <a:endParaRPr lang="ru-RU" dirty="0"/>
        </a:p>
      </dgm:t>
    </dgm:pt>
    <dgm:pt modelId="{B0EBED40-5759-44EA-8CC8-BFFE82FE9FEC}" type="parTrans" cxnId="{CC00C289-E073-457E-8014-E7B4FEA5E824}">
      <dgm:prSet/>
      <dgm:spPr/>
      <dgm:t>
        <a:bodyPr/>
        <a:lstStyle/>
        <a:p>
          <a:endParaRPr lang="ru-RU"/>
        </a:p>
      </dgm:t>
    </dgm:pt>
    <dgm:pt modelId="{F9472DBD-0B4F-4AEB-AFD3-6B31A257549B}" type="sibTrans" cxnId="{CC00C289-E073-457E-8014-E7B4FEA5E824}">
      <dgm:prSet/>
      <dgm:spPr/>
      <dgm:t>
        <a:bodyPr/>
        <a:lstStyle/>
        <a:p>
          <a:endParaRPr lang="ru-RU"/>
        </a:p>
      </dgm:t>
    </dgm:pt>
    <dgm:pt modelId="{D8567C9F-CCF4-4745-9413-78A1C227AC7A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3 группа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3795DB2-4EBC-4825-89A2-77201DBF66C7}" type="parTrans" cxnId="{8C3C3812-4540-4C9A-8091-5F19909B483E}">
      <dgm:prSet/>
      <dgm:spPr/>
      <dgm:t>
        <a:bodyPr/>
        <a:lstStyle/>
        <a:p>
          <a:endParaRPr lang="ru-RU"/>
        </a:p>
      </dgm:t>
    </dgm:pt>
    <dgm:pt modelId="{5F4BC474-4875-449E-A4A0-85408E364775}" type="sibTrans" cxnId="{8C3C3812-4540-4C9A-8091-5F19909B483E}">
      <dgm:prSet/>
      <dgm:spPr/>
      <dgm:t>
        <a:bodyPr/>
        <a:lstStyle/>
        <a:p>
          <a:endParaRPr lang="ru-RU"/>
        </a:p>
      </dgm:t>
    </dgm:pt>
    <dgm:pt modelId="{8DB2820B-9FB3-4562-8C2D-4A07091C921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2 группа</a:t>
          </a:r>
        </a:p>
        <a:p>
          <a:endParaRPr lang="ru-RU" dirty="0"/>
        </a:p>
      </dgm:t>
    </dgm:pt>
    <dgm:pt modelId="{477D0459-2970-40E3-9FC5-25E49D7BC797}" type="parTrans" cxnId="{CFF07555-5800-407F-B386-963637E908AD}">
      <dgm:prSet/>
      <dgm:spPr/>
      <dgm:t>
        <a:bodyPr/>
        <a:lstStyle/>
        <a:p>
          <a:endParaRPr lang="ru-RU"/>
        </a:p>
      </dgm:t>
    </dgm:pt>
    <dgm:pt modelId="{29C165AB-B537-4FA3-903D-9AE5B8615263}" type="sibTrans" cxnId="{CFF07555-5800-407F-B386-963637E908AD}">
      <dgm:prSet/>
      <dgm:spPr/>
      <dgm:t>
        <a:bodyPr/>
        <a:lstStyle/>
        <a:p>
          <a:endParaRPr lang="ru-RU"/>
        </a:p>
      </dgm:t>
    </dgm:pt>
    <dgm:pt modelId="{BACCA246-D70C-4CA6-955A-F64C46B44F52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1 группа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FB21964-6E04-4673-A6D3-0DC4D96B2777}" type="parTrans" cxnId="{08993B97-9168-42B2-B492-FAFD47CEFE0F}">
      <dgm:prSet/>
      <dgm:spPr/>
      <dgm:t>
        <a:bodyPr/>
        <a:lstStyle/>
        <a:p>
          <a:endParaRPr lang="ru-RU"/>
        </a:p>
      </dgm:t>
    </dgm:pt>
    <dgm:pt modelId="{49345F93-F9C1-48C2-91B8-8FEE303C51AD}" type="sibTrans" cxnId="{08993B97-9168-42B2-B492-FAFD47CEFE0F}">
      <dgm:prSet/>
      <dgm:spPr/>
      <dgm:t>
        <a:bodyPr/>
        <a:lstStyle/>
        <a:p>
          <a:endParaRPr lang="ru-RU"/>
        </a:p>
      </dgm:t>
    </dgm:pt>
    <dgm:pt modelId="{1E6F565D-6F07-43BA-A2B5-FC8DA1B002D9}" type="pres">
      <dgm:prSet presAssocID="{E69123A4-6E16-4FF6-8E19-16845DECFD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2F72BD-3F72-416D-8DEC-E34BB0D2842B}" type="pres">
      <dgm:prSet presAssocID="{68EE8700-F9CE-4DE3-BBF9-DBC080693366}" presName="centerShape" presStyleLbl="node0" presStyleIdx="0" presStyleCnt="1" custScaleX="214132" custLinFactNeighborX="-29282" custLinFactNeighborY="-37352"/>
      <dgm:spPr/>
      <dgm:t>
        <a:bodyPr/>
        <a:lstStyle/>
        <a:p>
          <a:endParaRPr lang="ru-RU"/>
        </a:p>
      </dgm:t>
    </dgm:pt>
    <dgm:pt modelId="{0FCFE755-0E7B-45C3-8201-C9018F1A1741}" type="pres">
      <dgm:prSet presAssocID="{B0EBED40-5759-44EA-8CC8-BFFE82FE9FE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3F48246-DA4B-4698-82F1-A8EA1D5DE329}" type="pres">
      <dgm:prSet presAssocID="{B0EBED40-5759-44EA-8CC8-BFFE82FE9FE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B538C6E-6299-447D-B730-12FFBDC2867B}" type="pres">
      <dgm:prSet presAssocID="{56CDBE53-94CF-4487-A354-B52080D68196}" presName="node" presStyleLbl="node1" presStyleIdx="0" presStyleCnt="4" custScaleX="157066" custRadScaleRad="186173" custRadScaleInc="139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0501D-F17A-45B5-BB1A-7AB723B6EB5F}" type="pres">
      <dgm:prSet presAssocID="{33795DB2-4EBC-4825-89A2-77201DBF66C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7130A08-B129-4DDD-B724-9422302F0852}" type="pres">
      <dgm:prSet presAssocID="{33795DB2-4EBC-4825-89A2-77201DBF66C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19AD2F3-8A94-4A36-B422-4A6030925BF0}" type="pres">
      <dgm:prSet presAssocID="{D8567C9F-CCF4-4745-9413-78A1C227AC7A}" presName="node" presStyleLbl="node1" presStyleIdx="1" presStyleCnt="4" custScaleX="170932" custRadScaleRad="136545" custRadScaleInc="15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89EE3-4810-41A2-A0D0-AC5454773864}" type="pres">
      <dgm:prSet presAssocID="{477D0459-2970-40E3-9FC5-25E49D7BC79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785E41C-EA2A-4C6C-9D53-63602B639BAA}" type="pres">
      <dgm:prSet presAssocID="{477D0459-2970-40E3-9FC5-25E49D7BC79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A816238-8B4D-466C-865E-9BD572054882}" type="pres">
      <dgm:prSet presAssocID="{8DB2820B-9FB3-4562-8C2D-4A07091C9216}" presName="node" presStyleLbl="node1" presStyleIdx="2" presStyleCnt="4" custScaleX="170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3EAFC-0927-4165-9AF1-E3496DD11781}" type="pres">
      <dgm:prSet presAssocID="{4FB21964-6E04-4673-A6D3-0DC4D96B2777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C73571C-DE0B-40EE-B87B-380FFB01CF29}" type="pres">
      <dgm:prSet presAssocID="{4FB21964-6E04-4673-A6D3-0DC4D96B277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A72A308-AB98-44D3-8C2D-BFE91769C704}" type="pres">
      <dgm:prSet presAssocID="{BACCA246-D70C-4CA6-955A-F64C46B44F52}" presName="node" presStyleLbl="node1" presStyleIdx="3" presStyleCnt="4" custScaleX="168068" custRadScaleRad="119098" custRadScaleInc="-34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3C3812-4540-4C9A-8091-5F19909B483E}" srcId="{68EE8700-F9CE-4DE3-BBF9-DBC080693366}" destId="{D8567C9F-CCF4-4745-9413-78A1C227AC7A}" srcOrd="1" destOrd="0" parTransId="{33795DB2-4EBC-4825-89A2-77201DBF66C7}" sibTransId="{5F4BC474-4875-449E-A4A0-85408E364775}"/>
    <dgm:cxn modelId="{28F438EA-A777-4C0E-AA9A-4FC2EEBDD196}" type="presOf" srcId="{D8567C9F-CCF4-4745-9413-78A1C227AC7A}" destId="{E19AD2F3-8A94-4A36-B422-4A6030925BF0}" srcOrd="0" destOrd="0" presId="urn:microsoft.com/office/officeart/2005/8/layout/radial5"/>
    <dgm:cxn modelId="{145862ED-3809-4528-B24F-B73D5094B3B2}" type="presOf" srcId="{4FB21964-6E04-4673-A6D3-0DC4D96B2777}" destId="{6833EAFC-0927-4165-9AF1-E3496DD11781}" srcOrd="0" destOrd="0" presId="urn:microsoft.com/office/officeart/2005/8/layout/radial5"/>
    <dgm:cxn modelId="{CC00C289-E073-457E-8014-E7B4FEA5E824}" srcId="{68EE8700-F9CE-4DE3-BBF9-DBC080693366}" destId="{56CDBE53-94CF-4487-A354-B52080D68196}" srcOrd="0" destOrd="0" parTransId="{B0EBED40-5759-44EA-8CC8-BFFE82FE9FEC}" sibTransId="{F9472DBD-0B4F-4AEB-AFD3-6B31A257549B}"/>
    <dgm:cxn modelId="{FF86E1A7-8913-459A-8C3F-9A99987E66AC}" type="presOf" srcId="{33795DB2-4EBC-4825-89A2-77201DBF66C7}" destId="{57130A08-B129-4DDD-B724-9422302F0852}" srcOrd="1" destOrd="0" presId="urn:microsoft.com/office/officeart/2005/8/layout/radial5"/>
    <dgm:cxn modelId="{611CB4D7-BC25-47BD-B0AB-4F8F075B77AE}" type="presOf" srcId="{477D0459-2970-40E3-9FC5-25E49D7BC797}" destId="{0785E41C-EA2A-4C6C-9D53-63602B639BAA}" srcOrd="1" destOrd="0" presId="urn:microsoft.com/office/officeart/2005/8/layout/radial5"/>
    <dgm:cxn modelId="{D239885A-A9EF-47D1-B644-28342ED68AFC}" type="presOf" srcId="{4FB21964-6E04-4673-A6D3-0DC4D96B2777}" destId="{DC73571C-DE0B-40EE-B87B-380FFB01CF29}" srcOrd="1" destOrd="0" presId="urn:microsoft.com/office/officeart/2005/8/layout/radial5"/>
    <dgm:cxn modelId="{B7707600-4518-40B1-A1C5-5C73D78940DD}" type="presOf" srcId="{B0EBED40-5759-44EA-8CC8-BFFE82FE9FEC}" destId="{0FCFE755-0E7B-45C3-8201-C9018F1A1741}" srcOrd="0" destOrd="0" presId="urn:microsoft.com/office/officeart/2005/8/layout/radial5"/>
    <dgm:cxn modelId="{08993B97-9168-42B2-B492-FAFD47CEFE0F}" srcId="{68EE8700-F9CE-4DE3-BBF9-DBC080693366}" destId="{BACCA246-D70C-4CA6-955A-F64C46B44F52}" srcOrd="3" destOrd="0" parTransId="{4FB21964-6E04-4673-A6D3-0DC4D96B2777}" sibTransId="{49345F93-F9C1-48C2-91B8-8FEE303C51AD}"/>
    <dgm:cxn modelId="{B8E08D02-CAEA-457F-B5E9-C2B0D5C9A8A5}" type="presOf" srcId="{56CDBE53-94CF-4487-A354-B52080D68196}" destId="{6B538C6E-6299-447D-B730-12FFBDC2867B}" srcOrd="0" destOrd="0" presId="urn:microsoft.com/office/officeart/2005/8/layout/radial5"/>
    <dgm:cxn modelId="{9373CD9C-2E80-4B59-AF2E-95E0E1C424F8}" type="presOf" srcId="{33795DB2-4EBC-4825-89A2-77201DBF66C7}" destId="{65E0501D-F17A-45B5-BB1A-7AB723B6EB5F}" srcOrd="0" destOrd="0" presId="urn:microsoft.com/office/officeart/2005/8/layout/radial5"/>
    <dgm:cxn modelId="{8013C86A-8EAC-4F56-8FC8-6A15EF8489EC}" type="presOf" srcId="{68EE8700-F9CE-4DE3-BBF9-DBC080693366}" destId="{5E2F72BD-3F72-416D-8DEC-E34BB0D2842B}" srcOrd="0" destOrd="0" presId="urn:microsoft.com/office/officeart/2005/8/layout/radial5"/>
    <dgm:cxn modelId="{45EFE484-A51B-4FD8-A890-3CCA4A62D947}" srcId="{E69123A4-6E16-4FF6-8E19-16845DECFDEC}" destId="{68EE8700-F9CE-4DE3-BBF9-DBC080693366}" srcOrd="0" destOrd="0" parTransId="{4D36D122-F55C-4F81-AECF-6FAA729BC67C}" sibTransId="{EDC47CA6-52EA-4AE1-ADC0-C12A8427ED6E}"/>
    <dgm:cxn modelId="{C6C60891-1FCB-45A3-8178-7ED28CA79D3F}" type="presOf" srcId="{477D0459-2970-40E3-9FC5-25E49D7BC797}" destId="{5E089EE3-4810-41A2-A0D0-AC5454773864}" srcOrd="0" destOrd="0" presId="urn:microsoft.com/office/officeart/2005/8/layout/radial5"/>
    <dgm:cxn modelId="{CFF07555-5800-407F-B386-963637E908AD}" srcId="{68EE8700-F9CE-4DE3-BBF9-DBC080693366}" destId="{8DB2820B-9FB3-4562-8C2D-4A07091C9216}" srcOrd="2" destOrd="0" parTransId="{477D0459-2970-40E3-9FC5-25E49D7BC797}" sibTransId="{29C165AB-B537-4FA3-903D-9AE5B8615263}"/>
    <dgm:cxn modelId="{2B6DE443-FB93-4F27-8F19-E3312B16C232}" type="presOf" srcId="{8DB2820B-9FB3-4562-8C2D-4A07091C9216}" destId="{FA816238-8B4D-466C-865E-9BD572054882}" srcOrd="0" destOrd="0" presId="urn:microsoft.com/office/officeart/2005/8/layout/radial5"/>
    <dgm:cxn modelId="{31E26C85-F524-465D-A44E-672A4037579A}" type="presOf" srcId="{B0EBED40-5759-44EA-8CC8-BFFE82FE9FEC}" destId="{73F48246-DA4B-4698-82F1-A8EA1D5DE329}" srcOrd="1" destOrd="0" presId="urn:microsoft.com/office/officeart/2005/8/layout/radial5"/>
    <dgm:cxn modelId="{BF6B5C00-5136-4CAA-BBFD-40A33681B6DD}" type="presOf" srcId="{E69123A4-6E16-4FF6-8E19-16845DECFDEC}" destId="{1E6F565D-6F07-43BA-A2B5-FC8DA1B002D9}" srcOrd="0" destOrd="0" presId="urn:microsoft.com/office/officeart/2005/8/layout/radial5"/>
    <dgm:cxn modelId="{1D158833-51D7-4EEE-8988-71FA663A538C}" type="presOf" srcId="{BACCA246-D70C-4CA6-955A-F64C46B44F52}" destId="{DA72A308-AB98-44D3-8C2D-BFE91769C704}" srcOrd="0" destOrd="0" presId="urn:microsoft.com/office/officeart/2005/8/layout/radial5"/>
    <dgm:cxn modelId="{64F53E0A-C520-4B56-9F78-5042B23BDDC7}" type="presParOf" srcId="{1E6F565D-6F07-43BA-A2B5-FC8DA1B002D9}" destId="{5E2F72BD-3F72-416D-8DEC-E34BB0D2842B}" srcOrd="0" destOrd="0" presId="urn:microsoft.com/office/officeart/2005/8/layout/radial5"/>
    <dgm:cxn modelId="{29A287E7-7F7D-4A7E-9218-91C322BBDD63}" type="presParOf" srcId="{1E6F565D-6F07-43BA-A2B5-FC8DA1B002D9}" destId="{0FCFE755-0E7B-45C3-8201-C9018F1A1741}" srcOrd="1" destOrd="0" presId="urn:microsoft.com/office/officeart/2005/8/layout/radial5"/>
    <dgm:cxn modelId="{1B57A3EF-48BE-4FEA-B400-51E1AC8BB7B5}" type="presParOf" srcId="{0FCFE755-0E7B-45C3-8201-C9018F1A1741}" destId="{73F48246-DA4B-4698-82F1-A8EA1D5DE329}" srcOrd="0" destOrd="0" presId="urn:microsoft.com/office/officeart/2005/8/layout/radial5"/>
    <dgm:cxn modelId="{5B823636-F983-4896-A1A7-A667A98D6C65}" type="presParOf" srcId="{1E6F565D-6F07-43BA-A2B5-FC8DA1B002D9}" destId="{6B538C6E-6299-447D-B730-12FFBDC2867B}" srcOrd="2" destOrd="0" presId="urn:microsoft.com/office/officeart/2005/8/layout/radial5"/>
    <dgm:cxn modelId="{A6016051-115B-4A35-A0A0-CE0690E0D467}" type="presParOf" srcId="{1E6F565D-6F07-43BA-A2B5-FC8DA1B002D9}" destId="{65E0501D-F17A-45B5-BB1A-7AB723B6EB5F}" srcOrd="3" destOrd="0" presId="urn:microsoft.com/office/officeart/2005/8/layout/radial5"/>
    <dgm:cxn modelId="{DFA88F75-816C-4496-ADFA-30D035543FEC}" type="presParOf" srcId="{65E0501D-F17A-45B5-BB1A-7AB723B6EB5F}" destId="{57130A08-B129-4DDD-B724-9422302F0852}" srcOrd="0" destOrd="0" presId="urn:microsoft.com/office/officeart/2005/8/layout/radial5"/>
    <dgm:cxn modelId="{57FEC9A8-FF04-4923-A5F8-FC44A0357C2A}" type="presParOf" srcId="{1E6F565D-6F07-43BA-A2B5-FC8DA1B002D9}" destId="{E19AD2F3-8A94-4A36-B422-4A6030925BF0}" srcOrd="4" destOrd="0" presId="urn:microsoft.com/office/officeart/2005/8/layout/radial5"/>
    <dgm:cxn modelId="{1344BC15-7A6F-4E4D-B785-AFE6DF672F95}" type="presParOf" srcId="{1E6F565D-6F07-43BA-A2B5-FC8DA1B002D9}" destId="{5E089EE3-4810-41A2-A0D0-AC5454773864}" srcOrd="5" destOrd="0" presId="urn:microsoft.com/office/officeart/2005/8/layout/radial5"/>
    <dgm:cxn modelId="{1E530692-BD9F-4929-809C-E0F582FC3CAC}" type="presParOf" srcId="{5E089EE3-4810-41A2-A0D0-AC5454773864}" destId="{0785E41C-EA2A-4C6C-9D53-63602B639BAA}" srcOrd="0" destOrd="0" presId="urn:microsoft.com/office/officeart/2005/8/layout/radial5"/>
    <dgm:cxn modelId="{9E9EA100-EE19-4E6D-9997-B051E4DA9804}" type="presParOf" srcId="{1E6F565D-6F07-43BA-A2B5-FC8DA1B002D9}" destId="{FA816238-8B4D-466C-865E-9BD572054882}" srcOrd="6" destOrd="0" presId="urn:microsoft.com/office/officeart/2005/8/layout/radial5"/>
    <dgm:cxn modelId="{3E6B2A5E-B7B1-4855-A120-02F21A872661}" type="presParOf" srcId="{1E6F565D-6F07-43BA-A2B5-FC8DA1B002D9}" destId="{6833EAFC-0927-4165-9AF1-E3496DD11781}" srcOrd="7" destOrd="0" presId="urn:microsoft.com/office/officeart/2005/8/layout/radial5"/>
    <dgm:cxn modelId="{35A23C25-4112-471D-9DA5-F914B1439351}" type="presParOf" srcId="{6833EAFC-0927-4165-9AF1-E3496DD11781}" destId="{DC73571C-DE0B-40EE-B87B-380FFB01CF29}" srcOrd="0" destOrd="0" presId="urn:microsoft.com/office/officeart/2005/8/layout/radial5"/>
    <dgm:cxn modelId="{F71CA344-CDB7-4218-BB0A-5BD082F582CC}" type="presParOf" srcId="{1E6F565D-6F07-43BA-A2B5-FC8DA1B002D9}" destId="{DA72A308-AB98-44D3-8C2D-BFE91769C70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8B2820-C0C3-4D3D-8FD3-D8B7D6077F81}">
      <dsp:nvSpPr>
        <dsp:cNvPr id="0" name=""/>
        <dsp:cNvSpPr/>
      </dsp:nvSpPr>
      <dsp:spPr>
        <a:xfrm rot="5400000">
          <a:off x="4734868" y="-1721198"/>
          <a:ext cx="1907529" cy="53540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Изучение особенностей экономико-географического положения, природы, населения и хозяйства Австралии.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 Определение актуальных проблем социально-экономического развития страны.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4734868" y="-1721198"/>
        <a:ext cx="1907529" cy="5354007"/>
      </dsp:txXfrm>
    </dsp:sp>
    <dsp:sp modelId="{B98EF37A-0DF5-4557-AF07-C81B06B1622D}">
      <dsp:nvSpPr>
        <dsp:cNvPr id="0" name=""/>
        <dsp:cNvSpPr/>
      </dsp:nvSpPr>
      <dsp:spPr>
        <a:xfrm>
          <a:off x="0" y="2052"/>
          <a:ext cx="3011629" cy="190176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" pitchFamily="34" charset="0"/>
              <a:cs typeface="Arial" pitchFamily="34" charset="0"/>
            </a:rPr>
            <a:t>Учебная</a:t>
          </a:r>
          <a:endParaRPr lang="ru-RU" sz="3000" kern="1200" dirty="0">
            <a:latin typeface="Arial" pitchFamily="34" charset="0"/>
            <a:cs typeface="Arial" pitchFamily="34" charset="0"/>
          </a:endParaRPr>
        </a:p>
      </dsp:txBody>
      <dsp:txXfrm>
        <a:off x="0" y="2052"/>
        <a:ext cx="3011629" cy="1901762"/>
      </dsp:txXfrm>
    </dsp:sp>
    <dsp:sp modelId="{878BA3FB-ACB6-435C-B3B2-74FF467E23A5}">
      <dsp:nvSpPr>
        <dsp:cNvPr id="0" name=""/>
        <dsp:cNvSpPr/>
      </dsp:nvSpPr>
      <dsp:spPr>
        <a:xfrm rot="5400000">
          <a:off x="4761719" y="273300"/>
          <a:ext cx="1876081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Развитие умения составлять экономико-географическую характеристику страны, используя различные источники географической информации. 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Развитие речи учащихся, навыков умения работы с компьютерной техникой.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4761719" y="273300"/>
        <a:ext cx="1876081" cy="5364480"/>
      </dsp:txXfrm>
    </dsp:sp>
    <dsp:sp modelId="{825D5CB6-76CB-4DC7-932B-335190E97753}">
      <dsp:nvSpPr>
        <dsp:cNvPr id="0" name=""/>
        <dsp:cNvSpPr/>
      </dsp:nvSpPr>
      <dsp:spPr>
        <a:xfrm>
          <a:off x="0" y="2004658"/>
          <a:ext cx="3017520" cy="1901762"/>
        </a:xfrm>
        <a:prstGeom prst="roundRect">
          <a:avLst/>
        </a:prstGeom>
        <a:solidFill>
          <a:schemeClr val="accent1">
            <a:shade val="80000"/>
            <a:hueOff val="122214"/>
            <a:satOff val="-11128"/>
            <a:lumOff val="150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" pitchFamily="34" charset="0"/>
              <a:cs typeface="Arial" pitchFamily="34" charset="0"/>
            </a:rPr>
            <a:t>Развивающая</a:t>
          </a:r>
          <a:endParaRPr lang="ru-RU" sz="3000" kern="1200" dirty="0">
            <a:latin typeface="Arial" pitchFamily="34" charset="0"/>
            <a:cs typeface="Arial" pitchFamily="34" charset="0"/>
          </a:endParaRPr>
        </a:p>
      </dsp:txBody>
      <dsp:txXfrm>
        <a:off x="0" y="2004658"/>
        <a:ext cx="3017520" cy="1901762"/>
      </dsp:txXfrm>
    </dsp:sp>
    <dsp:sp modelId="{144264F8-E635-482F-9FD0-579A3162B258}">
      <dsp:nvSpPr>
        <dsp:cNvPr id="0" name=""/>
        <dsp:cNvSpPr/>
      </dsp:nvSpPr>
      <dsp:spPr>
        <a:xfrm rot="5400000">
          <a:off x="4686069" y="2330013"/>
          <a:ext cx="2016249" cy="53592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Воспитание коллективизма через организацию работы учащихся в группах. 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Воспитание интернациональных чувств, интереса к познанию жизни страны.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5400000">
        <a:off x="4686069" y="2330013"/>
        <a:ext cx="2016249" cy="5359241"/>
      </dsp:txXfrm>
    </dsp:sp>
    <dsp:sp modelId="{6F56B3C3-42DD-4EA8-A348-2E9E5A566280}">
      <dsp:nvSpPr>
        <dsp:cNvPr id="0" name=""/>
        <dsp:cNvSpPr/>
      </dsp:nvSpPr>
      <dsp:spPr>
        <a:xfrm>
          <a:off x="14201" y="4118037"/>
          <a:ext cx="3014573" cy="1901762"/>
        </a:xfrm>
        <a:prstGeom prst="roundRect">
          <a:avLst/>
        </a:prstGeom>
        <a:solidFill>
          <a:schemeClr val="accent1">
            <a:shade val="80000"/>
            <a:hueOff val="244428"/>
            <a:satOff val="-22256"/>
            <a:lumOff val="300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Arial" pitchFamily="34" charset="0"/>
              <a:cs typeface="Arial" pitchFamily="34" charset="0"/>
            </a:rPr>
            <a:t>Воспитательная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14201" y="4118037"/>
        <a:ext cx="3014573" cy="19017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2F72BD-3F72-416D-8DEC-E34BB0D2842B}">
      <dsp:nvSpPr>
        <dsp:cNvPr id="0" name=""/>
        <dsp:cNvSpPr/>
      </dsp:nvSpPr>
      <dsp:spPr>
        <a:xfrm>
          <a:off x="1526790" y="421448"/>
          <a:ext cx="2114146" cy="987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Arial" pitchFamily="34" charset="0"/>
              <a:cs typeface="Arial" pitchFamily="34" charset="0"/>
            </a:rPr>
            <a:t>Класс</a:t>
          </a:r>
          <a:endParaRPr lang="ru-RU" sz="4000" kern="1200" dirty="0">
            <a:latin typeface="Arial" pitchFamily="34" charset="0"/>
            <a:cs typeface="Arial" pitchFamily="34" charset="0"/>
          </a:endParaRPr>
        </a:p>
      </dsp:txBody>
      <dsp:txXfrm>
        <a:off x="1526790" y="421448"/>
        <a:ext cx="2114146" cy="987310"/>
      </dsp:txXfrm>
    </dsp:sp>
    <dsp:sp modelId="{0FCFE755-0E7B-45C3-8201-C9018F1A1741}">
      <dsp:nvSpPr>
        <dsp:cNvPr id="0" name=""/>
        <dsp:cNvSpPr/>
      </dsp:nvSpPr>
      <dsp:spPr>
        <a:xfrm rot="21443850">
          <a:off x="3957625" y="653411"/>
          <a:ext cx="776673" cy="363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443850">
        <a:off x="3957625" y="653411"/>
        <a:ext cx="776673" cy="363199"/>
      </dsp:txXfrm>
    </dsp:sp>
    <dsp:sp modelId="{6B538C6E-6299-447D-B730-12FFBDC2867B}">
      <dsp:nvSpPr>
        <dsp:cNvPr id="0" name=""/>
        <dsp:cNvSpPr/>
      </dsp:nvSpPr>
      <dsp:spPr>
        <a:xfrm>
          <a:off x="5097746" y="228591"/>
          <a:ext cx="1677830" cy="1068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4 группа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097746" y="228591"/>
        <a:ext cx="1677830" cy="1068232"/>
      </dsp:txXfrm>
    </dsp:sp>
    <dsp:sp modelId="{65E0501D-F17A-45B5-BB1A-7AB723B6EB5F}">
      <dsp:nvSpPr>
        <dsp:cNvPr id="0" name=""/>
        <dsp:cNvSpPr/>
      </dsp:nvSpPr>
      <dsp:spPr>
        <a:xfrm rot="1518258">
          <a:off x="3604579" y="1416787"/>
          <a:ext cx="848997" cy="363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518258">
        <a:off x="3604579" y="1416787"/>
        <a:ext cx="848997" cy="363199"/>
      </dsp:txXfrm>
    </dsp:sp>
    <dsp:sp modelId="{E19AD2F3-8A94-4A36-B422-4A6030925BF0}">
      <dsp:nvSpPr>
        <dsp:cNvPr id="0" name=""/>
        <dsp:cNvSpPr/>
      </dsp:nvSpPr>
      <dsp:spPr>
        <a:xfrm>
          <a:off x="4572000" y="1752603"/>
          <a:ext cx="1825951" cy="1068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3 группа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4572000" y="1752603"/>
        <a:ext cx="1825951" cy="1068232"/>
      </dsp:txXfrm>
    </dsp:sp>
    <dsp:sp modelId="{5E089EE3-4810-41A2-A0D0-AC5454773864}">
      <dsp:nvSpPr>
        <dsp:cNvPr id="0" name=""/>
        <dsp:cNvSpPr/>
      </dsp:nvSpPr>
      <dsp:spPr>
        <a:xfrm rot="4288074">
          <a:off x="2560279" y="1997285"/>
          <a:ext cx="894453" cy="363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4288074">
        <a:off x="2560279" y="1997285"/>
        <a:ext cx="894453" cy="363199"/>
      </dsp:txXfrm>
    </dsp:sp>
    <dsp:sp modelId="{FA816238-8B4D-466C-865E-9BD572054882}">
      <dsp:nvSpPr>
        <dsp:cNvPr id="0" name=""/>
        <dsp:cNvSpPr/>
      </dsp:nvSpPr>
      <dsp:spPr>
        <a:xfrm>
          <a:off x="2546123" y="2992979"/>
          <a:ext cx="1826656" cy="1068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2 группа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546123" y="2992979"/>
        <a:ext cx="1826656" cy="1068232"/>
      </dsp:txXfrm>
    </dsp:sp>
    <dsp:sp modelId="{6833EAFC-0927-4165-9AF1-E3496DD11781}">
      <dsp:nvSpPr>
        <dsp:cNvPr id="0" name=""/>
        <dsp:cNvSpPr/>
      </dsp:nvSpPr>
      <dsp:spPr>
        <a:xfrm rot="7058729">
          <a:off x="1994816" y="1509247"/>
          <a:ext cx="365429" cy="363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7058729">
        <a:off x="1994816" y="1509247"/>
        <a:ext cx="365429" cy="363199"/>
      </dsp:txXfrm>
    </dsp:sp>
    <dsp:sp modelId="{DA72A308-AB98-44D3-8C2D-BFE91769C704}">
      <dsp:nvSpPr>
        <dsp:cNvPr id="0" name=""/>
        <dsp:cNvSpPr/>
      </dsp:nvSpPr>
      <dsp:spPr>
        <a:xfrm>
          <a:off x="847993" y="1981204"/>
          <a:ext cx="1795356" cy="1068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1 группа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847993" y="1981204"/>
        <a:ext cx="1795356" cy="1068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1CE92-855E-441E-BBDC-2D2EA8A61665}" type="datetime1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63C50-9165-427F-BAA2-34DAFF9F7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7FF2-7BFA-45E4-A306-9DF6A76534CE}" type="datetime1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90269"/>
            <a:ext cx="539369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D75A8-5E91-436F-9BCC-BBDBD2C09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5600" y="1981200"/>
            <a:ext cx="3124200" cy="1066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Австралия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048000" y="4343400"/>
            <a:ext cx="5867400" cy="1066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географии: Маленкова Л.А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048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11 класс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3048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 «Средняя общеобразовательная школа №6»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4600" y="58674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г. Нефтеюганск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Инструкция для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группы.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343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Используя различные источники географической информации охарактеризовать природные предпосылки для развития промышленности и сельского хозяйства.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 характеристики предпосылок для развития промышленности и сельского хозяйства.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Величина запасов минеральных ресурсов.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Водные и лесные ресурсы.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Агроклиматические ресурсы.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Земельные ресурсы.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Общая оценка природных предпосылок для развития хозяйства.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Инструкция для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группы.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Дать краткую характеристику населения страны, используя дополнительную литературу, учебник и электронные справочники.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План характеристики населения страны: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Численность, тип воспроизводства населения.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Возрастной состав.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Национальный состав.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черты размещения населения.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Уровни и темпы урбанизации, главные города и городские агломерации.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Сельское расселение.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Инструкция для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группы.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Используя учебник, электронные источники информации, дать краткую характеристику экономики и внешних экономических связей Австралии. 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 характеристики отраслей хозяйства: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Отрасли специализации промышленности, центры и факторы размещения.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Прочие отрасли промышленности.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Отрасли растениеводства и животноводства и факторы их размещения.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Виды транспорта и их краткая характеристика.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Экспорт и импорт.</a:t>
            </a:r>
          </a:p>
          <a:p>
            <a:pPr lvl="1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вая фигурная скобка 3"/>
          <p:cNvSpPr/>
          <p:nvPr/>
        </p:nvSpPr>
        <p:spPr>
          <a:xfrm>
            <a:off x="6934200" y="457200"/>
            <a:ext cx="533400" cy="6172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2362200" y="1143000"/>
            <a:ext cx="609600" cy="502920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143000"/>
            <a:ext cx="19812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2000" y="129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S= </a:t>
            </a:r>
            <a:r>
              <a:rPr lang="ru-RU" dirty="0" smtClean="0"/>
              <a:t>млн. кв. км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752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Протяженность (С-Ю,З-В)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2743200"/>
            <a:ext cx="12971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Черты ЭГП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3581400"/>
            <a:ext cx="1905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Форма государственного правления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464820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Форма государственного устройства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791200"/>
            <a:ext cx="213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Политическая карта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350520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Австралия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32004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ЭГП- </a:t>
            </a:r>
          </a:p>
          <a:p>
            <a:r>
              <a:rPr lang="ru-RU" dirty="0" err="1" smtClean="0"/>
              <a:t>Полити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ческая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карта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2667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Природные предпосылки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1295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развития промышленности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1219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развития сельского хозяйства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4495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Общая характеристика хозяйства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3581400"/>
            <a:ext cx="124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0574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Промышленность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114800" y="624840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с/</a:t>
            </a:r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724400" y="62484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0" y="59346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Внешние эконом. связи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381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Численность млн.чел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1" y="990600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Тип воспроизводства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143131" y="1600200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Возрастной состав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315200" y="1981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Национальный состав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315200" y="2743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Средняя плотность 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391400" y="3352800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max/min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467600" y="3810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Уровень урбанизации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391400" y="4495800"/>
            <a:ext cx="216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Темпы урбанизации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467600" y="5029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Крупные городские агломерации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467600" y="6019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Сельское расселение</a:t>
            </a:r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rot="10800000">
            <a:off x="3962400" y="3657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638800" y="3657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4725988" y="4189412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 flipH="1" flipV="1">
            <a:off x="4729358" y="3271642"/>
            <a:ext cx="457200" cy="9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3886994" y="22090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5829300" y="2324100"/>
            <a:ext cx="5349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3277394" y="5333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4116388" y="5713412"/>
            <a:ext cx="6080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>
            <a:off x="5030788" y="5713412"/>
            <a:ext cx="6080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6200000" flipH="1">
            <a:off x="5944394" y="5257006"/>
            <a:ext cx="53181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Заголовок 61"/>
          <p:cNvSpPr>
            <a:spLocks noGrp="1"/>
          </p:cNvSpPr>
          <p:nvPr>
            <p:ph type="title"/>
          </p:nvPr>
        </p:nvSpPr>
        <p:spPr>
          <a:xfrm>
            <a:off x="0" y="228600"/>
            <a:ext cx="6934200" cy="6397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Логический опорный конспект «Австралия».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этап. Практический.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066800"/>
            <a:ext cx="749808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Время на работу – 8 минут.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Учитель в роли «Консультанта».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Ребята подбирают, анализируют материал, используя различные источники информации в соответствии с инструкцией, заполняют карту по своей теме (ЛОК).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5" descr="DSC08238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419600" y="3505200"/>
            <a:ext cx="4282017" cy="321151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0" y="51816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Работа в группах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этап. </a:t>
            </a:r>
            <a:r>
              <a:rPr lang="ru-RU" sz="4000" b="1" dirty="0" smtClean="0">
                <a:effectLst/>
                <a:latin typeface="Arial" pitchFamily="34" charset="0"/>
                <a:cs typeface="Arial" pitchFamily="34" charset="0"/>
              </a:rPr>
              <a:t>Презентационный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49808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Доклад учащихся.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Заполнение «Логического Опорного Конспекта».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Учитель дает отметку рабочим группам по карте оценивания.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3" descr="DSC0824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191000" y="4137818"/>
            <a:ext cx="3626909" cy="2720182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7" name="Содержимое 3" descr="DSC0824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1295400" y="3429000"/>
            <a:ext cx="3556000" cy="2667000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ustralia_political_map_855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D2FAFC"/>
              </a:clrFrom>
              <a:clrTo>
                <a:srgbClr val="D2FAFC">
                  <a:alpha val="0"/>
                </a:srgbClr>
              </a:clrTo>
            </a:clrChange>
            <a:lum contrast="10000"/>
          </a:blip>
          <a:srcRect b="13371"/>
          <a:stretch>
            <a:fillRect/>
          </a:stretch>
        </p:blipFill>
        <p:spPr>
          <a:xfrm>
            <a:off x="5791200" y="3895964"/>
            <a:ext cx="3181117" cy="2962036"/>
          </a:xfr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543800" cy="83820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ЭГП, устройство страны.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3400" y="762000"/>
            <a:ext cx="7924800" cy="4419599"/>
          </a:xfrm>
        </p:spPr>
        <p:txBody>
          <a:bodyPr>
            <a:noAutofit/>
          </a:bodyPr>
          <a:lstStyle/>
          <a:p>
            <a:r>
              <a:rPr lang="ru-RU" sz="1700" dirty="0" smtClean="0"/>
              <a:t>Австралия-государство в Южном полушарии, член Содружества наций. 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Площадь- 7млн квадратных километров -6 место в мире.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Близ Австралии расположены крупные острова Новая Гвинея и Тасмания. 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Простирается с запада на восток почти на 4000 километров, а с севера на юг — примерно на 3860 км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Столица- Канберра.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 Австралийский Союз находится на материке Австралия, острове Тасмания и нескольких других островах Индийского и Тихого океанов. единственное государство, занимающее целый материк. К северу от Австралийского Союза расположены Восточный Тимор, Индонезия и Папуа — Новая Гвинея, к северо-востоку — Вануату, Новая Каледония и Соломоновы Острова, к юго-востоку — Новая Зеландия. 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Австралия состоит из шести штатов, двух материковых территорий и других более мелких территорий.</a:t>
            </a:r>
            <a:endParaRPr lang="ru-RU" sz="17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9144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Природные предпосылки для развития промышленности и сельского хозяйства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62000" y="1447800"/>
            <a:ext cx="7391400" cy="16763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Основное природное богатство страны — минеральные ресурсы: бокситы, цирконий, уран, уголь, марганец, золото, алмазы, нефть, газ, хром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идр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Австралия — самая жаркая часть всей суши южного полушария. На севере климат субэкваториальный, муссонный, жаркий, в центральной части — тропический пустынный, на юго-западе — субтропический с преобладанием зимних осадков. На восточном побережье — тропический, морской, жаркий с летним максимумом осадков. На острове Тасмания — умеренный морской тип климата. 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Агроклиматические ресурсы.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02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9200" y="4267200"/>
            <a:ext cx="3581400" cy="2387600"/>
          </a:xfrm>
          <a:effectLst>
            <a:softEdge rad="63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3008313" cy="6413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Население.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14400"/>
            <a:ext cx="7924800" cy="3124200"/>
          </a:xfrm>
        </p:spPr>
        <p:txBody>
          <a:bodyPr>
            <a:normAutofit lnSpcReduction="10000"/>
          </a:bodyPr>
          <a:lstStyle/>
          <a:p>
            <a:pPr indent="457200"/>
            <a:r>
              <a:rPr lang="ru-RU" sz="2000" dirty="0" smtClean="0">
                <a:latin typeface="Arial" pitchFamily="34" charset="0"/>
                <a:cs typeface="Arial" pitchFamily="34" charset="0"/>
              </a:rPr>
              <a:t>Население Австралии составляет 20 млн. человек. 1-ый тип воспроизводства. Большинство населения Австралии — потомки иммигрантов из Великобритании и Ирландии. В Австралии существует собственный диалект английского языка, неофициально называемый «страйн». Плотность  = 3 чел/км², большинство населения проживает на восточном побережье Австралии.  Самый крупный город Австралии — Сидней.  Крупные города : Мельбурн, Перт, Аделаида. Столицей государства является город Канберра.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Страна высоко урбанизирована.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Форма сельского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расселения-ферма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272_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10667" y="4038600"/>
            <a:ext cx="4233333" cy="2819400"/>
          </a:xfrm>
          <a:effectLst>
            <a:softEdge rad="63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6629400" cy="1162050"/>
          </a:xfrm>
          <a:ln>
            <a:noFill/>
          </a:ln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Характеристика экономики и внешних экономических связей Австралии.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04800" y="1447800"/>
            <a:ext cx="8610600" cy="3733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Главные покупатели австралийской продукции : Япония, Китай, США, Южная Корея и Новая Зеландия, Китай.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Главные отрасли международной специализации: горнодобывающая промышленность и сельскохозяйственное производство (овцеводство, пшеница, мясо, сахар, фрукты).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Вывод: страна-материк Австралия играет заметную роль в Азиатско-Тихоокеанском регионе.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china_stocks02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84409" y="3962400"/>
            <a:ext cx="3959591" cy="2895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5000" y="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урока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8382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6400800" cy="1143000"/>
          </a:xfrm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cap="all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 этап. </a:t>
            </a:r>
            <a:br>
              <a:rPr lang="ru-RU" sz="2400" b="1" cap="all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 Итоговый.</a:t>
            </a:r>
            <a:br>
              <a:rPr lang="ru-RU" sz="2400" b="1" cap="all" dirty="0" smtClean="0">
                <a:latin typeface="Arial" pitchFamily="34" charset="0"/>
                <a:cs typeface="Arial" pitchFamily="34" charset="0"/>
              </a:rPr>
            </a:b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9200"/>
            <a:ext cx="79248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а) представление составленного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Логического Опорного Конспекта (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ЛОКа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Общий вывод.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Самооценка учащихся в работе группы по карте оценивания.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Итог урока, рефлексия.</a:t>
            </a:r>
          </a:p>
          <a:p>
            <a:pPr lvl="1">
              <a:buFont typeface="Courier New" pitchFamily="49" charset="0"/>
              <a:buChar char="o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«Что дала мне работа на сегодняшнем уроке( что трудно, что интересно, что удалось)?»</a:t>
            </a:r>
          </a:p>
          <a:p>
            <a:pPr lvl="1">
              <a:buFont typeface="Courier New" pitchFamily="49" charset="0"/>
              <a:buChar char="o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«Как я могу использовать новые знания в жизни?»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Выставление отметок по карте оценивания учащихся.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ts val="2000"/>
              </a:lnSpc>
            </a:pP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Домашнее задание.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Тема 7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Составить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страничку австралийских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рекордов.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Составить рекомендации для туристов, желающих посетить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Австралию.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Составить австралийский алфавит, используя термины, названия животных и растений, географические названия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591733"/>
            <a:ext cx="533400" cy="474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ts val="2000"/>
              </a:lnSpc>
            </a:pP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cap="all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Список литературы: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6096000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Экономическая и социальная география мира: учебник для 10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кл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общеобразовательных. учреждений/ В.П.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Максаковский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.- М.: Просвещение,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2010.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Максаковский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В.П. Географическая картина мира. Часть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Региональная характеристика мира. – М.: Дрофа, 2004.</a:t>
            </a:r>
          </a:p>
          <a:p>
            <a:pPr lvl="0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География: Географические названия/ Авт. – сост. М.В.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Мирутенко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– М.: Дрофа, 2000. (Школьная энциклопедия).</a:t>
            </a:r>
          </a:p>
          <a:p>
            <a:pPr lvl="0"/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Домогацких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Е.М., Алексеевский Н.И. География: Экономическая и социальная география мира.: в 2 ч. Ч. 2. Региональная характеристика мира. Учебник для 10-11 классов общеобразовательных учреждений. – М.: ООО «ТИД «Русское слово –РС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>2010.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География: Основные термины-М.: ООО «Издательство АСТ», 2004.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Первый географический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БЭС.-СПб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.: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Норинт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»; М.: ИД «РИПОЛ классик», 2007.</a:t>
            </a:r>
          </a:p>
          <a:p>
            <a:pPr lvl="0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Комплект  электронных ЦОР. 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Интернет.</a:t>
            </a:r>
          </a:p>
          <a:p>
            <a:pPr lvl="0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648200"/>
          </a:xfrm>
        </p:spPr>
        <p:txBody>
          <a:bodyPr anchor="ctr">
            <a:normAutofit fontScale="70000" lnSpcReduction="20000"/>
          </a:bodyPr>
          <a:lstStyle/>
          <a:p>
            <a:pPr lvl="0">
              <a:buFont typeface="Wingdings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Оборудование: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настенная карта Австралии, учебник, атлас, раздаточный материал, компьютер, дополнительная литература, статистический сборник «География в цифрах», обучающие диски, интернет.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 урока: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Изучение нового материала. </a:t>
            </a:r>
          </a:p>
          <a:p>
            <a:pPr lvl="1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Методы обучения: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беседа, самостоятельная работа, частично-поисковый.</a:t>
            </a:r>
          </a:p>
          <a:p>
            <a:pPr lvl="1">
              <a:buFont typeface="Wingdings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Формы деятельности учащихся: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фронтальная, групповая.</a:t>
            </a:r>
          </a:p>
          <a:p>
            <a:pPr lvl="1">
              <a:buFont typeface="Wingdings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 урока: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составление логического опорного конспекта (ЛОК). </a:t>
            </a:r>
          </a:p>
          <a:p>
            <a:pPr lvl="1"/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3048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 педагогической технологии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828800" y="9906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943600" y="9906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4554" y="1371600"/>
            <a:ext cx="47534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коллективная мыслительная </a:t>
            </a:r>
          </a:p>
          <a:p>
            <a:pPr lvl="0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деятельность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19800" y="13716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диалоговое общение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Технологическая карта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799" cy="565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857"/>
                <a:gridCol w="782594"/>
                <a:gridCol w="547817"/>
                <a:gridCol w="1565189"/>
                <a:gridCol w="1069542"/>
                <a:gridCol w="965200"/>
                <a:gridCol w="965200"/>
                <a:gridCol w="965200"/>
                <a:gridCol w="965200"/>
              </a:tblGrid>
              <a:tr h="9271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Этапы урока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Цель этапа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Время этапа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Содержание деятельности учащихся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Содержание деятельности учителя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Средства обучения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Формы деятельности учащихся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Методы изучения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Измерители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Организационный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Организация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деятельности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Получение информации по теме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Нацеливание учащихся на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работу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Карта Австралии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Фронтальная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Беседа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40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Подготовительный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Подготовка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Информация о работе в группах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Карта Австралии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Фронтальная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Монолог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Практический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Выбор и анализ материала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Выполнение задания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Консультация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Доп. литер. статистика, учебники, диски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Групповая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Самостоятельная работа. Дискуссии в группах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Вопросы по мере необходимости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23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Презентационный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Представление материала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Представление материала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Консультация</a:t>
                      </a: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Компьютер, диски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Групповая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Демонстрация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Итоговый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Оценивание работы  в группе учащимися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Оценивание работы в группе учащимися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Рефлексия занятия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Экспертный лист, ЛОК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Групповая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Беседа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Карта оценивания работы учащихся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638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Ход урока.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65532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Организационный момент урока.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Вступительная беседа учителя: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« С каким материком мы еще не познакомились?» (Австралия)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«Какую страну мы будем изучать?» (Австралийский Союз).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«Это первое ваше знакомство с Австралией?» (нет).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«А чтобы вы хотели узнать об этой стране сегодня?».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Итак, сегодня на уроке нам предстоит составить географический образ Австралии.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«С помощью чего мы сможем это сделать?»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(источники географической информации).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«Чему мы научимся?»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(работать с различными источниками  географической информации, работать в группах). </a:t>
            </a:r>
          </a:p>
          <a:p>
            <a:pPr lvl="0">
              <a:buFont typeface="Wingdings" pitchFamily="2" charset="2"/>
              <a:buChar char="ü"/>
            </a:pPr>
            <a:endParaRPr lang="ru-RU" sz="5000" dirty="0" smtClean="0"/>
          </a:p>
          <a:p>
            <a:pPr lvl="0">
              <a:buFont typeface="Wingdings" pitchFamily="2" charset="2"/>
              <a:buChar char="ü"/>
            </a:pPr>
            <a:endParaRPr lang="ru-RU" sz="3300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b="1" u="sng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этап.    Подготовительный.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Групповая работа, инструктаж.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295400" y="2133600"/>
          <a:ext cx="693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 характеристики страны.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Основные черты ЭГП, устройство.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Хозяйственная оценка природных условий и ресурсов.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Основные черты воспроизводства, структуры и размещения населения.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Общая характеристика хозяйства.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Внешние экономические связи.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Общий вывод; перспективы развития.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Карта оценивания работы учащегося в группе: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600200"/>
          <a:ext cx="7784974" cy="4023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006"/>
                <a:gridCol w="1721506"/>
                <a:gridCol w="1497663"/>
                <a:gridCol w="3109799"/>
              </a:tblGrid>
              <a:tr h="91440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ФИО учащегося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Степень участия в работе группы (Активное, пассивное)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Правильность выполнения задания (5 баллов -макс)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Генерирование идей (количество)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478">
                <a:tc>
                  <a:txBody>
                    <a:bodyPr/>
                    <a:lstStyle/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478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478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562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Самооценка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отметка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учителя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Инструкция для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группы.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Используя учебник, дополнительные источники, кратко охарактеризовать экономико-географическое положение, устройство страны.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 характеристики ЭГП страны: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Положение по отношению к соседним странам.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Положение по отношению к транспортным путям.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Положение по отношению к топливно-сырьевым базам.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1118</Words>
  <Application>Microsoft Office PowerPoint</Application>
  <PresentationFormat>Экран (4:3)</PresentationFormat>
  <Paragraphs>242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Австралия</vt:lpstr>
      <vt:lpstr>Цели урока</vt:lpstr>
      <vt:lpstr>Слайд 3</vt:lpstr>
      <vt:lpstr>Технологическая карта</vt:lpstr>
      <vt:lpstr>Ход урока. I этап. </vt:lpstr>
      <vt:lpstr>II этап.    Подготовительный.</vt:lpstr>
      <vt:lpstr>План характеристики страны.</vt:lpstr>
      <vt:lpstr>Карта оценивания работы учащегося в группе: </vt:lpstr>
      <vt:lpstr>Инструкция для I группы.</vt:lpstr>
      <vt:lpstr>Инструкция для II группы.</vt:lpstr>
      <vt:lpstr>Инструкция для III группы. </vt:lpstr>
      <vt:lpstr> Инструкция для IV группы.</vt:lpstr>
      <vt:lpstr>Логический опорный конспект «Австралия».</vt:lpstr>
      <vt:lpstr>III этап. Практический. </vt:lpstr>
      <vt:lpstr>IV этап. Презентационный. </vt:lpstr>
      <vt:lpstr>ЭГП, устройство страны.</vt:lpstr>
      <vt:lpstr>Природные предпосылки для развития промышленности и сельского хозяйства.</vt:lpstr>
      <vt:lpstr>Население.</vt:lpstr>
      <vt:lpstr>Характеристика экономики и внешних экономических связей Австралии.</vt:lpstr>
      <vt:lpstr>V этап.   Итоговый. </vt:lpstr>
      <vt:lpstr>Домашнее задание.</vt:lpstr>
      <vt:lpstr> 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Австралия</dc:title>
  <dc:creator>ЛИЛЯ</dc:creator>
  <cp:lastModifiedBy>mla</cp:lastModifiedBy>
  <cp:revision>84</cp:revision>
  <dcterms:modified xsi:type="dcterms:W3CDTF">2016-03-18T13:25:00Z</dcterms:modified>
</cp:coreProperties>
</file>