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66D2-85B0-4491-83F9-420F4302D887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AA7EBBF-6C5D-4C3C-A31C-A5321A1EC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8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66D2-85B0-4491-83F9-420F4302D887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A7EBBF-6C5D-4C3C-A31C-A5321A1EC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12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66D2-85B0-4491-83F9-420F4302D887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A7EBBF-6C5D-4C3C-A31C-A5321A1EC4F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240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66D2-85B0-4491-83F9-420F4302D887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A7EBBF-6C5D-4C3C-A31C-A5321A1EC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764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66D2-85B0-4491-83F9-420F4302D887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A7EBBF-6C5D-4C3C-A31C-A5321A1EC4F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795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66D2-85B0-4491-83F9-420F4302D887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A7EBBF-6C5D-4C3C-A31C-A5321A1EC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994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66D2-85B0-4491-83F9-420F4302D887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EBBF-6C5D-4C3C-A31C-A5321A1EC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909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66D2-85B0-4491-83F9-420F4302D887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EBBF-6C5D-4C3C-A31C-A5321A1EC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05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66D2-85B0-4491-83F9-420F4302D887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EBBF-6C5D-4C3C-A31C-A5321A1EC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73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66D2-85B0-4491-83F9-420F4302D887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A7EBBF-6C5D-4C3C-A31C-A5321A1EC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040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66D2-85B0-4491-83F9-420F4302D887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AA7EBBF-6C5D-4C3C-A31C-A5321A1EC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09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66D2-85B0-4491-83F9-420F4302D887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AA7EBBF-6C5D-4C3C-A31C-A5321A1EC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08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66D2-85B0-4491-83F9-420F4302D887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EBBF-6C5D-4C3C-A31C-A5321A1EC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79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66D2-85B0-4491-83F9-420F4302D887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EBBF-6C5D-4C3C-A31C-A5321A1EC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87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66D2-85B0-4491-83F9-420F4302D887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EBBF-6C5D-4C3C-A31C-A5321A1EC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8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366D2-85B0-4491-83F9-420F4302D887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A7EBBF-6C5D-4C3C-A31C-A5321A1EC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74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366D2-85B0-4491-83F9-420F4302D887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AA7EBBF-6C5D-4C3C-A31C-A5321A1EC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16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80554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Найдите катет прямоугольного треугольника, если его гипотенуза равна 13 см, а другой катет – 12 см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3893570" y="3226740"/>
            <a:ext cx="6306684" cy="304473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88228" y="4269015"/>
            <a:ext cx="592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5304" y="4632959"/>
            <a:ext cx="757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0868" y="5578215"/>
            <a:ext cx="444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3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9691" y="2316480"/>
            <a:ext cx="8961709" cy="322217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/>
              <a:t>. 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Диагонали ромба равны 12 см и 16 см. Найдите площадь и периметр ромба.</a:t>
            </a: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омб 3"/>
          <p:cNvSpPr/>
          <p:nvPr/>
        </p:nvSpPr>
        <p:spPr>
          <a:xfrm>
            <a:off x="4486746" y="2638697"/>
            <a:ext cx="3483428" cy="3666309"/>
          </a:xfrm>
          <a:prstGeom prst="diamon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4" idx="0"/>
            <a:endCxn id="4" idx="2"/>
          </p:cNvCxnSpPr>
          <p:nvPr/>
        </p:nvCxnSpPr>
        <p:spPr>
          <a:xfrm>
            <a:off x="6228460" y="2638697"/>
            <a:ext cx="0" cy="366630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4" idx="1"/>
            <a:endCxn id="4" idx="3"/>
          </p:cNvCxnSpPr>
          <p:nvPr/>
        </p:nvCxnSpPr>
        <p:spPr>
          <a:xfrm>
            <a:off x="4486746" y="4471852"/>
            <a:ext cx="348342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48252" y="3643106"/>
            <a:ext cx="583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69678" y="4376035"/>
            <a:ext cx="555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42863" y="2596666"/>
            <a:ext cx="23687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S=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=?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38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855617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Докажите, что треугольник со сторонами 12 см, 35 см, 37 см является прямоугольным.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01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698863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Найдите площадь прямоугольника, если его периметр равен 144 см, а стороны относятся как 5:7.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6776" y="3674269"/>
            <a:ext cx="5625737" cy="2735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970417" y="3248098"/>
            <a:ext cx="28471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P=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144 см</a:t>
            </a: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=5:7</a:t>
            </a: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S=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07474" y="4598126"/>
            <a:ext cx="481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050" y="3069550"/>
            <a:ext cx="461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45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655320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Стороны параллелограмма равны 8 см и 14 см, а один из углов равен 30˚. Найдите площадь параллелограмма.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3962401" y="3979817"/>
            <a:ext cx="5564777" cy="183750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926288" y="4556665"/>
            <a:ext cx="505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91795" y="3971890"/>
            <a:ext cx="844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14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058193" y="5275719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30˚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Дуга 10"/>
          <p:cNvSpPr/>
          <p:nvPr/>
        </p:nvSpPr>
        <p:spPr>
          <a:xfrm>
            <a:off x="4058193" y="5582194"/>
            <a:ext cx="182881" cy="23513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0110651" y="3633335"/>
            <a:ext cx="1811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=?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12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315686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Разность оснований трапеции равна 6 см, а высота трапеции 8 см. Найдите основания трапеции, если ее площадь равна 56 см².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рапеция 3"/>
          <p:cNvSpPr/>
          <p:nvPr/>
        </p:nvSpPr>
        <p:spPr>
          <a:xfrm>
            <a:off x="4145280" y="3418841"/>
            <a:ext cx="5434149" cy="2903581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876800" y="3418841"/>
            <a:ext cx="139337" cy="29035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46468" y="4755745"/>
            <a:ext cx="574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960" y="2830287"/>
            <a:ext cx="348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5336" y="6239415"/>
            <a:ext cx="539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57509" y="2962917"/>
            <a:ext cx="21858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b-a=6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см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S=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 см²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=?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60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165</Words>
  <Application>Microsoft Office PowerPoint</Application>
  <PresentationFormat>Широкоэкранный</PresentationFormat>
  <Paragraphs>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Легкий дым</vt:lpstr>
      <vt:lpstr>1. Найдите катет прямоугольного треугольника, если его гипотенуза равна 13 см, а другой катет – 12 см</vt:lpstr>
      <vt:lpstr>2. Диагонали ромба равны 12 см и 16 см. Найдите площадь и периметр ромба.</vt:lpstr>
      <vt:lpstr>3. Докажите, что треугольник со сторонами 12 см, 35 см, 37 см является прямоугольным.</vt:lpstr>
      <vt:lpstr>4. Найдите площадь прямоугольника, если его периметр равен 144 см, а стороны относятся как 5:7.</vt:lpstr>
      <vt:lpstr>5. Стороны параллелограмма равны 8 см и 14 см, а один из углов равен 30˚. Найдите площадь параллелограмма.</vt:lpstr>
      <vt:lpstr>6. Разность оснований трапеции равна 6 см, а высота трапеции 8 см. Найдите основания трапеции, если ее площадь равна 56 см².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Найдите катет прямоугольного треугольника, если его гипотенуза равна 13 см, а другой катет – 12 см</dc:title>
  <dc:creator>user</dc:creator>
  <cp:lastModifiedBy>user</cp:lastModifiedBy>
  <cp:revision>4</cp:revision>
  <dcterms:created xsi:type="dcterms:W3CDTF">2016-01-11T19:50:52Z</dcterms:created>
  <dcterms:modified xsi:type="dcterms:W3CDTF">2016-01-11T20:24:37Z</dcterms:modified>
</cp:coreProperties>
</file>