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60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71F143C-A726-4789-988D-6F608C33C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BDF993-EA9E-43D5-B6EE-B444F0E2AEB2}" type="datetimeFigureOut">
              <a:rPr lang="ru-RU" smtClean="0"/>
              <a:pPr/>
              <a:t>22.03.2016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16832"/>
            <a:ext cx="71484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изобразительного искусства</a:t>
            </a:r>
          </a:p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Европейские города средневековья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6810" y="5517232"/>
            <a:ext cx="379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изобразительного искусства</a:t>
            </a:r>
          </a:p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Федориненко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Вера Ивановна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620328.vk.me/v620328362/11099/qqdLajD4xK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56" y="436490"/>
            <a:ext cx="4959574" cy="41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thusiastical.files.wordpress.com/2013/05/dsc016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61966" y="400487"/>
            <a:ext cx="4190553" cy="41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0662" y="5301208"/>
            <a:ext cx="32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Окно роза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672"/>
            <a:ext cx="6978359" cy="5638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9338" y="6115186"/>
            <a:ext cx="1862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Витраж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2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9208" y="5927157"/>
            <a:ext cx="3352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Проверь себя.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0"/>
            <a:ext cx="8470655" cy="5429264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649914" y="4568480"/>
            <a:ext cx="1520262" cy="649696"/>
          </a:xfrm>
          <a:custGeom>
            <a:avLst/>
            <a:gdLst>
              <a:gd name="connsiteX0" fmla="*/ 935046 w 1520262"/>
              <a:gd name="connsiteY0" fmla="*/ 15712 h 649696"/>
              <a:gd name="connsiteX1" fmla="*/ 398598 w 1520262"/>
              <a:gd name="connsiteY1" fmla="*/ 40096 h 649696"/>
              <a:gd name="connsiteX2" fmla="*/ 264486 w 1520262"/>
              <a:gd name="connsiteY2" fmla="*/ 52288 h 649696"/>
              <a:gd name="connsiteX3" fmla="*/ 130374 w 1520262"/>
              <a:gd name="connsiteY3" fmla="*/ 76672 h 649696"/>
              <a:gd name="connsiteX4" fmla="*/ 57222 w 1520262"/>
              <a:gd name="connsiteY4" fmla="*/ 113248 h 649696"/>
              <a:gd name="connsiteX5" fmla="*/ 20646 w 1520262"/>
              <a:gd name="connsiteY5" fmla="*/ 125440 h 649696"/>
              <a:gd name="connsiteX6" fmla="*/ 20646 w 1520262"/>
              <a:gd name="connsiteY6" fmla="*/ 381472 h 649696"/>
              <a:gd name="connsiteX7" fmla="*/ 32838 w 1520262"/>
              <a:gd name="connsiteY7" fmla="*/ 418048 h 649696"/>
              <a:gd name="connsiteX8" fmla="*/ 45030 w 1520262"/>
              <a:gd name="connsiteY8" fmla="*/ 466816 h 649696"/>
              <a:gd name="connsiteX9" fmla="*/ 93798 w 1520262"/>
              <a:gd name="connsiteY9" fmla="*/ 539968 h 649696"/>
              <a:gd name="connsiteX10" fmla="*/ 118182 w 1520262"/>
              <a:gd name="connsiteY10" fmla="*/ 576544 h 649696"/>
              <a:gd name="connsiteX11" fmla="*/ 154758 w 1520262"/>
              <a:gd name="connsiteY11" fmla="*/ 600928 h 649696"/>
              <a:gd name="connsiteX12" fmla="*/ 215718 w 1520262"/>
              <a:gd name="connsiteY12" fmla="*/ 613120 h 649696"/>
              <a:gd name="connsiteX13" fmla="*/ 410790 w 1520262"/>
              <a:gd name="connsiteY13" fmla="*/ 637504 h 649696"/>
              <a:gd name="connsiteX14" fmla="*/ 1069158 w 1520262"/>
              <a:gd name="connsiteY14" fmla="*/ 649696 h 649696"/>
              <a:gd name="connsiteX15" fmla="*/ 1312998 w 1520262"/>
              <a:gd name="connsiteY15" fmla="*/ 637504 h 649696"/>
              <a:gd name="connsiteX16" fmla="*/ 1386150 w 1520262"/>
              <a:gd name="connsiteY16" fmla="*/ 600928 h 649696"/>
              <a:gd name="connsiteX17" fmla="*/ 1459302 w 1520262"/>
              <a:gd name="connsiteY17" fmla="*/ 564352 h 649696"/>
              <a:gd name="connsiteX18" fmla="*/ 1520262 w 1520262"/>
              <a:gd name="connsiteY18" fmla="*/ 418048 h 649696"/>
              <a:gd name="connsiteX19" fmla="*/ 1495878 w 1520262"/>
              <a:gd name="connsiteY19" fmla="*/ 271744 h 649696"/>
              <a:gd name="connsiteX20" fmla="*/ 1410534 w 1520262"/>
              <a:gd name="connsiteY20" fmla="*/ 174208 h 649696"/>
              <a:gd name="connsiteX21" fmla="*/ 1373958 w 1520262"/>
              <a:gd name="connsiteY21" fmla="*/ 162016 h 649696"/>
              <a:gd name="connsiteX22" fmla="*/ 1337382 w 1520262"/>
              <a:gd name="connsiteY22" fmla="*/ 137632 h 649696"/>
              <a:gd name="connsiteX23" fmla="*/ 1288614 w 1520262"/>
              <a:gd name="connsiteY23" fmla="*/ 125440 h 649696"/>
              <a:gd name="connsiteX24" fmla="*/ 1215462 w 1520262"/>
              <a:gd name="connsiteY24" fmla="*/ 101056 h 649696"/>
              <a:gd name="connsiteX25" fmla="*/ 1178886 w 1520262"/>
              <a:gd name="connsiteY25" fmla="*/ 88864 h 649696"/>
              <a:gd name="connsiteX26" fmla="*/ 1105734 w 1520262"/>
              <a:gd name="connsiteY26" fmla="*/ 76672 h 649696"/>
              <a:gd name="connsiteX27" fmla="*/ 1069158 w 1520262"/>
              <a:gd name="connsiteY27" fmla="*/ 52288 h 649696"/>
              <a:gd name="connsiteX28" fmla="*/ 1032582 w 1520262"/>
              <a:gd name="connsiteY28" fmla="*/ 40096 h 649696"/>
              <a:gd name="connsiteX29" fmla="*/ 996006 w 1520262"/>
              <a:gd name="connsiteY29" fmla="*/ 3520 h 649696"/>
              <a:gd name="connsiteX30" fmla="*/ 874086 w 1520262"/>
              <a:gd name="connsiteY30" fmla="*/ 27904 h 6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20262" h="649696">
                <a:moveTo>
                  <a:pt x="935046" y="15712"/>
                </a:moveTo>
                <a:cubicBezTo>
                  <a:pt x="712797" y="60162"/>
                  <a:pt x="939333" y="18467"/>
                  <a:pt x="398598" y="40096"/>
                </a:cubicBezTo>
                <a:cubicBezTo>
                  <a:pt x="353746" y="41890"/>
                  <a:pt x="309190" y="48224"/>
                  <a:pt x="264486" y="52288"/>
                </a:cubicBezTo>
                <a:cubicBezTo>
                  <a:pt x="180604" y="80249"/>
                  <a:pt x="282020" y="49100"/>
                  <a:pt x="130374" y="76672"/>
                </a:cubicBezTo>
                <a:cubicBezTo>
                  <a:pt x="82218" y="85428"/>
                  <a:pt x="101845" y="90936"/>
                  <a:pt x="57222" y="113248"/>
                </a:cubicBezTo>
                <a:cubicBezTo>
                  <a:pt x="45727" y="118995"/>
                  <a:pt x="32838" y="121376"/>
                  <a:pt x="20646" y="125440"/>
                </a:cubicBezTo>
                <a:cubicBezTo>
                  <a:pt x="-13457" y="227748"/>
                  <a:pt x="572" y="170692"/>
                  <a:pt x="20646" y="381472"/>
                </a:cubicBezTo>
                <a:cubicBezTo>
                  <a:pt x="21864" y="394266"/>
                  <a:pt x="29307" y="405691"/>
                  <a:pt x="32838" y="418048"/>
                </a:cubicBezTo>
                <a:cubicBezTo>
                  <a:pt x="37441" y="434160"/>
                  <a:pt x="37536" y="451829"/>
                  <a:pt x="45030" y="466816"/>
                </a:cubicBezTo>
                <a:cubicBezTo>
                  <a:pt x="58136" y="493028"/>
                  <a:pt x="77542" y="515584"/>
                  <a:pt x="93798" y="539968"/>
                </a:cubicBezTo>
                <a:cubicBezTo>
                  <a:pt x="101926" y="552160"/>
                  <a:pt x="105990" y="568416"/>
                  <a:pt x="118182" y="576544"/>
                </a:cubicBezTo>
                <a:cubicBezTo>
                  <a:pt x="130374" y="584672"/>
                  <a:pt x="141038" y="595783"/>
                  <a:pt x="154758" y="600928"/>
                </a:cubicBezTo>
                <a:cubicBezTo>
                  <a:pt x="174161" y="608204"/>
                  <a:pt x="195614" y="608094"/>
                  <a:pt x="215718" y="613120"/>
                </a:cubicBezTo>
                <a:cubicBezTo>
                  <a:pt x="326552" y="640829"/>
                  <a:pt x="140569" y="629438"/>
                  <a:pt x="410790" y="637504"/>
                </a:cubicBezTo>
                <a:cubicBezTo>
                  <a:pt x="630186" y="644053"/>
                  <a:pt x="849702" y="645632"/>
                  <a:pt x="1069158" y="649696"/>
                </a:cubicBezTo>
                <a:cubicBezTo>
                  <a:pt x="1150438" y="645632"/>
                  <a:pt x="1231922" y="644554"/>
                  <a:pt x="1312998" y="637504"/>
                </a:cubicBezTo>
                <a:cubicBezTo>
                  <a:pt x="1350094" y="634278"/>
                  <a:pt x="1354137" y="616934"/>
                  <a:pt x="1386150" y="600928"/>
                </a:cubicBezTo>
                <a:cubicBezTo>
                  <a:pt x="1487104" y="550451"/>
                  <a:pt x="1354480" y="634233"/>
                  <a:pt x="1459302" y="564352"/>
                </a:cubicBezTo>
                <a:cubicBezTo>
                  <a:pt x="1521782" y="470631"/>
                  <a:pt x="1503252" y="520107"/>
                  <a:pt x="1520262" y="418048"/>
                </a:cubicBezTo>
                <a:cubicBezTo>
                  <a:pt x="1519118" y="408895"/>
                  <a:pt x="1509304" y="298596"/>
                  <a:pt x="1495878" y="271744"/>
                </a:cubicBezTo>
                <a:cubicBezTo>
                  <a:pt x="1471494" y="222976"/>
                  <a:pt x="1455238" y="196560"/>
                  <a:pt x="1410534" y="174208"/>
                </a:cubicBezTo>
                <a:cubicBezTo>
                  <a:pt x="1399039" y="168461"/>
                  <a:pt x="1385453" y="167763"/>
                  <a:pt x="1373958" y="162016"/>
                </a:cubicBezTo>
                <a:cubicBezTo>
                  <a:pt x="1360852" y="155463"/>
                  <a:pt x="1350850" y="143404"/>
                  <a:pt x="1337382" y="137632"/>
                </a:cubicBezTo>
                <a:cubicBezTo>
                  <a:pt x="1321981" y="131031"/>
                  <a:pt x="1304664" y="130255"/>
                  <a:pt x="1288614" y="125440"/>
                </a:cubicBezTo>
                <a:cubicBezTo>
                  <a:pt x="1263995" y="118054"/>
                  <a:pt x="1239846" y="109184"/>
                  <a:pt x="1215462" y="101056"/>
                </a:cubicBezTo>
                <a:cubicBezTo>
                  <a:pt x="1203270" y="96992"/>
                  <a:pt x="1191563" y="90977"/>
                  <a:pt x="1178886" y="88864"/>
                </a:cubicBezTo>
                <a:lnTo>
                  <a:pt x="1105734" y="76672"/>
                </a:lnTo>
                <a:cubicBezTo>
                  <a:pt x="1093542" y="68544"/>
                  <a:pt x="1082264" y="58841"/>
                  <a:pt x="1069158" y="52288"/>
                </a:cubicBezTo>
                <a:cubicBezTo>
                  <a:pt x="1057663" y="46541"/>
                  <a:pt x="1043275" y="47225"/>
                  <a:pt x="1032582" y="40096"/>
                </a:cubicBezTo>
                <a:cubicBezTo>
                  <a:pt x="1018236" y="30532"/>
                  <a:pt x="1008198" y="15712"/>
                  <a:pt x="996006" y="3520"/>
                </a:cubicBezTo>
                <a:cubicBezTo>
                  <a:pt x="870042" y="16116"/>
                  <a:pt x="874086" y="-25131"/>
                  <a:pt x="874086" y="2790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072384" y="3316154"/>
            <a:ext cx="866483" cy="597478"/>
          </a:xfrm>
          <a:custGeom>
            <a:avLst/>
            <a:gdLst>
              <a:gd name="connsiteX0" fmla="*/ 816864 w 866483"/>
              <a:gd name="connsiteY0" fmla="*/ 48838 h 597478"/>
              <a:gd name="connsiteX1" fmla="*/ 755904 w 866483"/>
              <a:gd name="connsiteY1" fmla="*/ 24454 h 597478"/>
              <a:gd name="connsiteX2" fmla="*/ 243840 w 866483"/>
              <a:gd name="connsiteY2" fmla="*/ 24454 h 597478"/>
              <a:gd name="connsiteX3" fmla="*/ 207264 w 866483"/>
              <a:gd name="connsiteY3" fmla="*/ 36646 h 597478"/>
              <a:gd name="connsiteX4" fmla="*/ 158496 w 866483"/>
              <a:gd name="connsiteY4" fmla="*/ 48838 h 597478"/>
              <a:gd name="connsiteX5" fmla="*/ 85344 w 866483"/>
              <a:gd name="connsiteY5" fmla="*/ 109798 h 597478"/>
              <a:gd name="connsiteX6" fmla="*/ 48768 w 866483"/>
              <a:gd name="connsiteY6" fmla="*/ 182950 h 597478"/>
              <a:gd name="connsiteX7" fmla="*/ 24384 w 866483"/>
              <a:gd name="connsiteY7" fmla="*/ 268294 h 597478"/>
              <a:gd name="connsiteX8" fmla="*/ 0 w 866483"/>
              <a:gd name="connsiteY8" fmla="*/ 341446 h 597478"/>
              <a:gd name="connsiteX9" fmla="*/ 12192 w 866483"/>
              <a:gd name="connsiteY9" fmla="*/ 451174 h 597478"/>
              <a:gd name="connsiteX10" fmla="*/ 48768 w 866483"/>
              <a:gd name="connsiteY10" fmla="*/ 487750 h 597478"/>
              <a:gd name="connsiteX11" fmla="*/ 158496 w 866483"/>
              <a:gd name="connsiteY11" fmla="*/ 536518 h 597478"/>
              <a:gd name="connsiteX12" fmla="*/ 195072 w 866483"/>
              <a:gd name="connsiteY12" fmla="*/ 548710 h 597478"/>
              <a:gd name="connsiteX13" fmla="*/ 231648 w 866483"/>
              <a:gd name="connsiteY13" fmla="*/ 560902 h 597478"/>
              <a:gd name="connsiteX14" fmla="*/ 268224 w 866483"/>
              <a:gd name="connsiteY14" fmla="*/ 573094 h 597478"/>
              <a:gd name="connsiteX15" fmla="*/ 365760 w 866483"/>
              <a:gd name="connsiteY15" fmla="*/ 597478 h 597478"/>
              <a:gd name="connsiteX16" fmla="*/ 609600 w 866483"/>
              <a:gd name="connsiteY16" fmla="*/ 585286 h 597478"/>
              <a:gd name="connsiteX17" fmla="*/ 658368 w 866483"/>
              <a:gd name="connsiteY17" fmla="*/ 573094 h 597478"/>
              <a:gd name="connsiteX18" fmla="*/ 694944 w 866483"/>
              <a:gd name="connsiteY18" fmla="*/ 560902 h 597478"/>
              <a:gd name="connsiteX19" fmla="*/ 731520 w 866483"/>
              <a:gd name="connsiteY19" fmla="*/ 536518 h 597478"/>
              <a:gd name="connsiteX20" fmla="*/ 792480 w 866483"/>
              <a:gd name="connsiteY20" fmla="*/ 463366 h 597478"/>
              <a:gd name="connsiteX21" fmla="*/ 804672 w 866483"/>
              <a:gd name="connsiteY21" fmla="*/ 426790 h 597478"/>
              <a:gd name="connsiteX22" fmla="*/ 829056 w 866483"/>
              <a:gd name="connsiteY22" fmla="*/ 390214 h 597478"/>
              <a:gd name="connsiteX23" fmla="*/ 853440 w 866483"/>
              <a:gd name="connsiteY23" fmla="*/ 292678 h 597478"/>
              <a:gd name="connsiteX24" fmla="*/ 865632 w 866483"/>
              <a:gd name="connsiteY24" fmla="*/ 256102 h 597478"/>
              <a:gd name="connsiteX25" fmla="*/ 829056 w 866483"/>
              <a:gd name="connsiteY25" fmla="*/ 61030 h 597478"/>
              <a:gd name="connsiteX26" fmla="*/ 792480 w 866483"/>
              <a:gd name="connsiteY26" fmla="*/ 48838 h 597478"/>
              <a:gd name="connsiteX27" fmla="*/ 719328 w 866483"/>
              <a:gd name="connsiteY27" fmla="*/ 36646 h 597478"/>
              <a:gd name="connsiteX28" fmla="*/ 682752 w 866483"/>
              <a:gd name="connsiteY28" fmla="*/ 70 h 59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66483" h="597478">
                <a:moveTo>
                  <a:pt x="816864" y="48838"/>
                </a:moveTo>
                <a:cubicBezTo>
                  <a:pt x="796544" y="40710"/>
                  <a:pt x="777304" y="29040"/>
                  <a:pt x="755904" y="24454"/>
                </a:cubicBezTo>
                <a:cubicBezTo>
                  <a:pt x="615362" y="-5662"/>
                  <a:pt x="309114" y="22476"/>
                  <a:pt x="243840" y="24454"/>
                </a:cubicBezTo>
                <a:cubicBezTo>
                  <a:pt x="231648" y="28518"/>
                  <a:pt x="219621" y="33115"/>
                  <a:pt x="207264" y="36646"/>
                </a:cubicBezTo>
                <a:cubicBezTo>
                  <a:pt x="191152" y="41249"/>
                  <a:pt x="173897" y="42237"/>
                  <a:pt x="158496" y="48838"/>
                </a:cubicBezTo>
                <a:cubicBezTo>
                  <a:pt x="128791" y="61569"/>
                  <a:pt x="107315" y="87827"/>
                  <a:pt x="85344" y="109798"/>
                </a:cubicBezTo>
                <a:cubicBezTo>
                  <a:pt x="54699" y="201733"/>
                  <a:pt x="96037" y="88412"/>
                  <a:pt x="48768" y="182950"/>
                </a:cubicBezTo>
                <a:cubicBezTo>
                  <a:pt x="38525" y="203437"/>
                  <a:pt x="30244" y="248762"/>
                  <a:pt x="24384" y="268294"/>
                </a:cubicBezTo>
                <a:cubicBezTo>
                  <a:pt x="16998" y="292913"/>
                  <a:pt x="0" y="341446"/>
                  <a:pt x="0" y="341446"/>
                </a:cubicBezTo>
                <a:cubicBezTo>
                  <a:pt x="4064" y="378022"/>
                  <a:pt x="554" y="416261"/>
                  <a:pt x="12192" y="451174"/>
                </a:cubicBezTo>
                <a:cubicBezTo>
                  <a:pt x="17644" y="467531"/>
                  <a:pt x="35522" y="476712"/>
                  <a:pt x="48768" y="487750"/>
                </a:cubicBezTo>
                <a:cubicBezTo>
                  <a:pt x="87409" y="519951"/>
                  <a:pt x="105334" y="518797"/>
                  <a:pt x="158496" y="536518"/>
                </a:cubicBezTo>
                <a:lnTo>
                  <a:pt x="195072" y="548710"/>
                </a:lnTo>
                <a:lnTo>
                  <a:pt x="231648" y="560902"/>
                </a:lnTo>
                <a:cubicBezTo>
                  <a:pt x="243840" y="564966"/>
                  <a:pt x="255756" y="569977"/>
                  <a:pt x="268224" y="573094"/>
                </a:cubicBezTo>
                <a:lnTo>
                  <a:pt x="365760" y="597478"/>
                </a:lnTo>
                <a:cubicBezTo>
                  <a:pt x="447040" y="593414"/>
                  <a:pt x="528500" y="592044"/>
                  <a:pt x="609600" y="585286"/>
                </a:cubicBezTo>
                <a:cubicBezTo>
                  <a:pt x="626298" y="583894"/>
                  <a:pt x="642256" y="577697"/>
                  <a:pt x="658368" y="573094"/>
                </a:cubicBezTo>
                <a:cubicBezTo>
                  <a:pt x="670725" y="569563"/>
                  <a:pt x="683449" y="566649"/>
                  <a:pt x="694944" y="560902"/>
                </a:cubicBezTo>
                <a:cubicBezTo>
                  <a:pt x="708050" y="554349"/>
                  <a:pt x="720263" y="545899"/>
                  <a:pt x="731520" y="536518"/>
                </a:cubicBezTo>
                <a:cubicBezTo>
                  <a:pt x="754632" y="517258"/>
                  <a:pt x="778779" y="490767"/>
                  <a:pt x="792480" y="463366"/>
                </a:cubicBezTo>
                <a:cubicBezTo>
                  <a:pt x="798227" y="451871"/>
                  <a:pt x="798925" y="438285"/>
                  <a:pt x="804672" y="426790"/>
                </a:cubicBezTo>
                <a:cubicBezTo>
                  <a:pt x="811225" y="413684"/>
                  <a:pt x="822503" y="403320"/>
                  <a:pt x="829056" y="390214"/>
                </a:cubicBezTo>
                <a:cubicBezTo>
                  <a:pt x="842991" y="362345"/>
                  <a:pt x="846484" y="320501"/>
                  <a:pt x="853440" y="292678"/>
                </a:cubicBezTo>
                <a:cubicBezTo>
                  <a:pt x="856557" y="280210"/>
                  <a:pt x="861568" y="268294"/>
                  <a:pt x="865632" y="256102"/>
                </a:cubicBezTo>
                <a:cubicBezTo>
                  <a:pt x="863474" y="228049"/>
                  <a:pt x="879747" y="101583"/>
                  <a:pt x="829056" y="61030"/>
                </a:cubicBezTo>
                <a:cubicBezTo>
                  <a:pt x="819021" y="53002"/>
                  <a:pt x="805025" y="51626"/>
                  <a:pt x="792480" y="48838"/>
                </a:cubicBezTo>
                <a:cubicBezTo>
                  <a:pt x="768348" y="43475"/>
                  <a:pt x="743712" y="40710"/>
                  <a:pt x="719328" y="36646"/>
                </a:cubicBezTo>
                <a:cubicBezTo>
                  <a:pt x="692690" y="-3311"/>
                  <a:pt x="709597" y="70"/>
                  <a:pt x="682752" y="7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254752" y="762118"/>
            <a:ext cx="1060708" cy="518042"/>
          </a:xfrm>
          <a:custGeom>
            <a:avLst/>
            <a:gdLst>
              <a:gd name="connsiteX0" fmla="*/ 914400 w 1060708"/>
              <a:gd name="connsiteY0" fmla="*/ 18170 h 518042"/>
              <a:gd name="connsiteX1" fmla="*/ 329184 w 1060708"/>
              <a:gd name="connsiteY1" fmla="*/ 18170 h 518042"/>
              <a:gd name="connsiteX2" fmla="*/ 256032 w 1060708"/>
              <a:gd name="connsiteY2" fmla="*/ 30362 h 518042"/>
              <a:gd name="connsiteX3" fmla="*/ 158496 w 1060708"/>
              <a:gd name="connsiteY3" fmla="*/ 54746 h 518042"/>
              <a:gd name="connsiteX4" fmla="*/ 121920 w 1060708"/>
              <a:gd name="connsiteY4" fmla="*/ 66938 h 518042"/>
              <a:gd name="connsiteX5" fmla="*/ 48768 w 1060708"/>
              <a:gd name="connsiteY5" fmla="*/ 115706 h 518042"/>
              <a:gd name="connsiteX6" fmla="*/ 24384 w 1060708"/>
              <a:gd name="connsiteY6" fmla="*/ 152282 h 518042"/>
              <a:gd name="connsiteX7" fmla="*/ 0 w 1060708"/>
              <a:gd name="connsiteY7" fmla="*/ 237626 h 518042"/>
              <a:gd name="connsiteX8" fmla="*/ 12192 w 1060708"/>
              <a:gd name="connsiteY8" fmla="*/ 408314 h 518042"/>
              <a:gd name="connsiteX9" fmla="*/ 85344 w 1060708"/>
              <a:gd name="connsiteY9" fmla="*/ 457082 h 518042"/>
              <a:gd name="connsiteX10" fmla="*/ 146304 w 1060708"/>
              <a:gd name="connsiteY10" fmla="*/ 469274 h 518042"/>
              <a:gd name="connsiteX11" fmla="*/ 243840 w 1060708"/>
              <a:gd name="connsiteY11" fmla="*/ 493658 h 518042"/>
              <a:gd name="connsiteX12" fmla="*/ 365760 w 1060708"/>
              <a:gd name="connsiteY12" fmla="*/ 505850 h 518042"/>
              <a:gd name="connsiteX13" fmla="*/ 463296 w 1060708"/>
              <a:gd name="connsiteY13" fmla="*/ 518042 h 518042"/>
              <a:gd name="connsiteX14" fmla="*/ 1048512 w 1060708"/>
              <a:gd name="connsiteY14" fmla="*/ 505850 h 518042"/>
              <a:gd name="connsiteX15" fmla="*/ 1060704 w 1060708"/>
              <a:gd name="connsiteY15" fmla="*/ 469274 h 518042"/>
              <a:gd name="connsiteX16" fmla="*/ 1048512 w 1060708"/>
              <a:gd name="connsiteY16" fmla="*/ 164474 h 518042"/>
              <a:gd name="connsiteX17" fmla="*/ 1036320 w 1060708"/>
              <a:gd name="connsiteY17" fmla="*/ 127898 h 518042"/>
              <a:gd name="connsiteX18" fmla="*/ 1024128 w 1060708"/>
              <a:gd name="connsiteY18" fmla="*/ 79130 h 518042"/>
              <a:gd name="connsiteX19" fmla="*/ 987552 w 1060708"/>
              <a:gd name="connsiteY19" fmla="*/ 54746 h 518042"/>
              <a:gd name="connsiteX20" fmla="*/ 938784 w 1060708"/>
              <a:gd name="connsiteY20" fmla="*/ 42554 h 518042"/>
              <a:gd name="connsiteX21" fmla="*/ 853440 w 1060708"/>
              <a:gd name="connsiteY21" fmla="*/ 30362 h 51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0708" h="518042">
                <a:moveTo>
                  <a:pt x="914400" y="18170"/>
                </a:moveTo>
                <a:cubicBezTo>
                  <a:pt x="661467" y="-9934"/>
                  <a:pt x="779537" y="-1846"/>
                  <a:pt x="329184" y="18170"/>
                </a:cubicBezTo>
                <a:cubicBezTo>
                  <a:pt x="304488" y="19268"/>
                  <a:pt x="280204" y="25182"/>
                  <a:pt x="256032" y="30362"/>
                </a:cubicBezTo>
                <a:cubicBezTo>
                  <a:pt x="223263" y="37384"/>
                  <a:pt x="190289" y="44148"/>
                  <a:pt x="158496" y="54746"/>
                </a:cubicBezTo>
                <a:cubicBezTo>
                  <a:pt x="146304" y="58810"/>
                  <a:pt x="133154" y="60697"/>
                  <a:pt x="121920" y="66938"/>
                </a:cubicBezTo>
                <a:cubicBezTo>
                  <a:pt x="96302" y="81170"/>
                  <a:pt x="48768" y="115706"/>
                  <a:pt x="48768" y="115706"/>
                </a:cubicBezTo>
                <a:cubicBezTo>
                  <a:pt x="40640" y="127898"/>
                  <a:pt x="30937" y="139176"/>
                  <a:pt x="24384" y="152282"/>
                </a:cubicBezTo>
                <a:cubicBezTo>
                  <a:pt x="15639" y="169773"/>
                  <a:pt x="3906" y="222001"/>
                  <a:pt x="0" y="237626"/>
                </a:cubicBezTo>
                <a:cubicBezTo>
                  <a:pt x="4064" y="294522"/>
                  <a:pt x="-873" y="352789"/>
                  <a:pt x="12192" y="408314"/>
                </a:cubicBezTo>
                <a:cubicBezTo>
                  <a:pt x="19274" y="438414"/>
                  <a:pt x="61167" y="451038"/>
                  <a:pt x="85344" y="457082"/>
                </a:cubicBezTo>
                <a:cubicBezTo>
                  <a:pt x="105448" y="462108"/>
                  <a:pt x="126200" y="464248"/>
                  <a:pt x="146304" y="469274"/>
                </a:cubicBezTo>
                <a:cubicBezTo>
                  <a:pt x="216638" y="486857"/>
                  <a:pt x="147545" y="480819"/>
                  <a:pt x="243840" y="493658"/>
                </a:cubicBezTo>
                <a:cubicBezTo>
                  <a:pt x="284324" y="499056"/>
                  <a:pt x="325167" y="501340"/>
                  <a:pt x="365760" y="505850"/>
                </a:cubicBezTo>
                <a:cubicBezTo>
                  <a:pt x="398325" y="509468"/>
                  <a:pt x="430784" y="513978"/>
                  <a:pt x="463296" y="518042"/>
                </a:cubicBezTo>
                <a:cubicBezTo>
                  <a:pt x="658368" y="513978"/>
                  <a:pt x="854045" y="521725"/>
                  <a:pt x="1048512" y="505850"/>
                </a:cubicBezTo>
                <a:cubicBezTo>
                  <a:pt x="1061321" y="504804"/>
                  <a:pt x="1060704" y="482125"/>
                  <a:pt x="1060704" y="469274"/>
                </a:cubicBezTo>
                <a:cubicBezTo>
                  <a:pt x="1060704" y="367593"/>
                  <a:pt x="1055756" y="265897"/>
                  <a:pt x="1048512" y="164474"/>
                </a:cubicBezTo>
                <a:cubicBezTo>
                  <a:pt x="1047596" y="151655"/>
                  <a:pt x="1039851" y="140255"/>
                  <a:pt x="1036320" y="127898"/>
                </a:cubicBezTo>
                <a:cubicBezTo>
                  <a:pt x="1031717" y="111786"/>
                  <a:pt x="1033423" y="93072"/>
                  <a:pt x="1024128" y="79130"/>
                </a:cubicBezTo>
                <a:cubicBezTo>
                  <a:pt x="1016000" y="66938"/>
                  <a:pt x="1001020" y="60518"/>
                  <a:pt x="987552" y="54746"/>
                </a:cubicBezTo>
                <a:cubicBezTo>
                  <a:pt x="972151" y="48145"/>
                  <a:pt x="954896" y="47157"/>
                  <a:pt x="938784" y="42554"/>
                </a:cubicBezTo>
                <a:cubicBezTo>
                  <a:pt x="878120" y="25221"/>
                  <a:pt x="926022" y="30362"/>
                  <a:pt x="853440" y="3036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047232" y="1739972"/>
            <a:ext cx="1109472" cy="649660"/>
          </a:xfrm>
          <a:custGeom>
            <a:avLst/>
            <a:gdLst>
              <a:gd name="connsiteX0" fmla="*/ 719328 w 1109472"/>
              <a:gd name="connsiteY0" fmla="*/ 3484 h 649660"/>
              <a:gd name="connsiteX1" fmla="*/ 243840 w 1109472"/>
              <a:gd name="connsiteY1" fmla="*/ 15676 h 649660"/>
              <a:gd name="connsiteX2" fmla="*/ 170688 w 1109472"/>
              <a:gd name="connsiteY2" fmla="*/ 40060 h 649660"/>
              <a:gd name="connsiteX3" fmla="*/ 134112 w 1109472"/>
              <a:gd name="connsiteY3" fmla="*/ 76636 h 649660"/>
              <a:gd name="connsiteX4" fmla="*/ 97536 w 1109472"/>
              <a:gd name="connsiteY4" fmla="*/ 88828 h 649660"/>
              <a:gd name="connsiteX5" fmla="*/ 48768 w 1109472"/>
              <a:gd name="connsiteY5" fmla="*/ 161980 h 649660"/>
              <a:gd name="connsiteX6" fmla="*/ 24384 w 1109472"/>
              <a:gd name="connsiteY6" fmla="*/ 198556 h 649660"/>
              <a:gd name="connsiteX7" fmla="*/ 0 w 1109472"/>
              <a:gd name="connsiteY7" fmla="*/ 235132 h 649660"/>
              <a:gd name="connsiteX8" fmla="*/ 12192 w 1109472"/>
              <a:gd name="connsiteY8" fmla="*/ 369244 h 649660"/>
              <a:gd name="connsiteX9" fmla="*/ 36576 w 1109472"/>
              <a:gd name="connsiteY9" fmla="*/ 405820 h 649660"/>
              <a:gd name="connsiteX10" fmla="*/ 109728 w 1109472"/>
              <a:gd name="connsiteY10" fmla="*/ 466780 h 649660"/>
              <a:gd name="connsiteX11" fmla="*/ 182880 w 1109472"/>
              <a:gd name="connsiteY11" fmla="*/ 515548 h 649660"/>
              <a:gd name="connsiteX12" fmla="*/ 207264 w 1109472"/>
              <a:gd name="connsiteY12" fmla="*/ 552124 h 649660"/>
              <a:gd name="connsiteX13" fmla="*/ 280416 w 1109472"/>
              <a:gd name="connsiteY13" fmla="*/ 576508 h 649660"/>
              <a:gd name="connsiteX14" fmla="*/ 353568 w 1109472"/>
              <a:gd name="connsiteY14" fmla="*/ 600892 h 649660"/>
              <a:gd name="connsiteX15" fmla="*/ 390144 w 1109472"/>
              <a:gd name="connsiteY15" fmla="*/ 613084 h 649660"/>
              <a:gd name="connsiteX16" fmla="*/ 451104 w 1109472"/>
              <a:gd name="connsiteY16" fmla="*/ 625276 h 649660"/>
              <a:gd name="connsiteX17" fmla="*/ 524256 w 1109472"/>
              <a:gd name="connsiteY17" fmla="*/ 649660 h 649660"/>
              <a:gd name="connsiteX18" fmla="*/ 1024128 w 1109472"/>
              <a:gd name="connsiteY18" fmla="*/ 637468 h 649660"/>
              <a:gd name="connsiteX19" fmla="*/ 1085088 w 1109472"/>
              <a:gd name="connsiteY19" fmla="*/ 576508 h 649660"/>
              <a:gd name="connsiteX20" fmla="*/ 1109472 w 1109472"/>
              <a:gd name="connsiteY20" fmla="*/ 503356 h 649660"/>
              <a:gd name="connsiteX21" fmla="*/ 1097280 w 1109472"/>
              <a:gd name="connsiteY21" fmla="*/ 283900 h 649660"/>
              <a:gd name="connsiteX22" fmla="*/ 1072896 w 1109472"/>
              <a:gd name="connsiteY22" fmla="*/ 247324 h 649660"/>
              <a:gd name="connsiteX23" fmla="*/ 1060704 w 1109472"/>
              <a:gd name="connsiteY23" fmla="*/ 210748 h 649660"/>
              <a:gd name="connsiteX24" fmla="*/ 1011936 w 1109472"/>
              <a:gd name="connsiteY24" fmla="*/ 137596 h 649660"/>
              <a:gd name="connsiteX25" fmla="*/ 987552 w 1109472"/>
              <a:gd name="connsiteY25" fmla="*/ 101020 h 649660"/>
              <a:gd name="connsiteX26" fmla="*/ 950976 w 1109472"/>
              <a:gd name="connsiteY26" fmla="*/ 76636 h 649660"/>
              <a:gd name="connsiteX27" fmla="*/ 877824 w 1109472"/>
              <a:gd name="connsiteY27" fmla="*/ 52252 h 649660"/>
              <a:gd name="connsiteX28" fmla="*/ 780288 w 1109472"/>
              <a:gd name="connsiteY28" fmla="*/ 27868 h 649660"/>
              <a:gd name="connsiteX29" fmla="*/ 768096 w 1109472"/>
              <a:gd name="connsiteY29" fmla="*/ 40060 h 649660"/>
              <a:gd name="connsiteX30" fmla="*/ 682752 w 1109472"/>
              <a:gd name="connsiteY30" fmla="*/ 52252 h 6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9472" h="649660">
                <a:moveTo>
                  <a:pt x="719328" y="3484"/>
                </a:moveTo>
                <a:cubicBezTo>
                  <a:pt x="560832" y="7548"/>
                  <a:pt x="402037" y="5130"/>
                  <a:pt x="243840" y="15676"/>
                </a:cubicBezTo>
                <a:cubicBezTo>
                  <a:pt x="218194" y="17386"/>
                  <a:pt x="170688" y="40060"/>
                  <a:pt x="170688" y="40060"/>
                </a:cubicBezTo>
                <a:cubicBezTo>
                  <a:pt x="158496" y="52252"/>
                  <a:pt x="148458" y="67072"/>
                  <a:pt x="134112" y="76636"/>
                </a:cubicBezTo>
                <a:cubicBezTo>
                  <a:pt x="123419" y="83765"/>
                  <a:pt x="106623" y="79741"/>
                  <a:pt x="97536" y="88828"/>
                </a:cubicBezTo>
                <a:cubicBezTo>
                  <a:pt x="76814" y="109550"/>
                  <a:pt x="65024" y="137596"/>
                  <a:pt x="48768" y="161980"/>
                </a:cubicBezTo>
                <a:lnTo>
                  <a:pt x="24384" y="198556"/>
                </a:lnTo>
                <a:lnTo>
                  <a:pt x="0" y="235132"/>
                </a:lnTo>
                <a:cubicBezTo>
                  <a:pt x="4064" y="279836"/>
                  <a:pt x="2787" y="325352"/>
                  <a:pt x="12192" y="369244"/>
                </a:cubicBezTo>
                <a:cubicBezTo>
                  <a:pt x="15262" y="383572"/>
                  <a:pt x="27195" y="394563"/>
                  <a:pt x="36576" y="405820"/>
                </a:cubicBezTo>
                <a:cubicBezTo>
                  <a:pt x="85148" y="464106"/>
                  <a:pt x="57417" y="423187"/>
                  <a:pt x="109728" y="466780"/>
                </a:cubicBezTo>
                <a:cubicBezTo>
                  <a:pt x="170613" y="517517"/>
                  <a:pt x="118602" y="494122"/>
                  <a:pt x="182880" y="515548"/>
                </a:cubicBezTo>
                <a:cubicBezTo>
                  <a:pt x="191008" y="527740"/>
                  <a:pt x="194838" y="544358"/>
                  <a:pt x="207264" y="552124"/>
                </a:cubicBezTo>
                <a:cubicBezTo>
                  <a:pt x="229060" y="565747"/>
                  <a:pt x="256032" y="568380"/>
                  <a:pt x="280416" y="576508"/>
                </a:cubicBezTo>
                <a:lnTo>
                  <a:pt x="353568" y="600892"/>
                </a:lnTo>
                <a:cubicBezTo>
                  <a:pt x="365760" y="604956"/>
                  <a:pt x="377542" y="610564"/>
                  <a:pt x="390144" y="613084"/>
                </a:cubicBezTo>
                <a:cubicBezTo>
                  <a:pt x="410464" y="617148"/>
                  <a:pt x="431112" y="619824"/>
                  <a:pt x="451104" y="625276"/>
                </a:cubicBezTo>
                <a:cubicBezTo>
                  <a:pt x="475901" y="632039"/>
                  <a:pt x="524256" y="649660"/>
                  <a:pt x="524256" y="649660"/>
                </a:cubicBezTo>
                <a:cubicBezTo>
                  <a:pt x="690880" y="645596"/>
                  <a:pt x="857841" y="648806"/>
                  <a:pt x="1024128" y="637468"/>
                </a:cubicBezTo>
                <a:cubicBezTo>
                  <a:pt x="1048343" y="635817"/>
                  <a:pt x="1077129" y="594415"/>
                  <a:pt x="1085088" y="576508"/>
                </a:cubicBezTo>
                <a:cubicBezTo>
                  <a:pt x="1095527" y="553020"/>
                  <a:pt x="1109472" y="503356"/>
                  <a:pt x="1109472" y="503356"/>
                </a:cubicBezTo>
                <a:cubicBezTo>
                  <a:pt x="1105408" y="430204"/>
                  <a:pt x="1107641" y="356428"/>
                  <a:pt x="1097280" y="283900"/>
                </a:cubicBezTo>
                <a:cubicBezTo>
                  <a:pt x="1095208" y="269394"/>
                  <a:pt x="1079449" y="260430"/>
                  <a:pt x="1072896" y="247324"/>
                </a:cubicBezTo>
                <a:cubicBezTo>
                  <a:pt x="1067149" y="235829"/>
                  <a:pt x="1066945" y="221982"/>
                  <a:pt x="1060704" y="210748"/>
                </a:cubicBezTo>
                <a:cubicBezTo>
                  <a:pt x="1046472" y="185130"/>
                  <a:pt x="1028192" y="161980"/>
                  <a:pt x="1011936" y="137596"/>
                </a:cubicBezTo>
                <a:cubicBezTo>
                  <a:pt x="1003808" y="125404"/>
                  <a:pt x="999744" y="109148"/>
                  <a:pt x="987552" y="101020"/>
                </a:cubicBezTo>
                <a:cubicBezTo>
                  <a:pt x="975360" y="92892"/>
                  <a:pt x="964366" y="82587"/>
                  <a:pt x="950976" y="76636"/>
                </a:cubicBezTo>
                <a:cubicBezTo>
                  <a:pt x="927488" y="66197"/>
                  <a:pt x="902208" y="60380"/>
                  <a:pt x="877824" y="52252"/>
                </a:cubicBezTo>
                <a:cubicBezTo>
                  <a:pt x="821589" y="33507"/>
                  <a:pt x="853850" y="42580"/>
                  <a:pt x="780288" y="27868"/>
                </a:cubicBezTo>
                <a:cubicBezTo>
                  <a:pt x="693202" y="-30189"/>
                  <a:pt x="773902" y="16837"/>
                  <a:pt x="768096" y="40060"/>
                </a:cubicBezTo>
                <a:cubicBezTo>
                  <a:pt x="763763" y="57393"/>
                  <a:pt x="684080" y="52252"/>
                  <a:pt x="682752" y="5225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034784" y="1034228"/>
            <a:ext cx="1146048" cy="794572"/>
          </a:xfrm>
          <a:custGeom>
            <a:avLst/>
            <a:gdLst>
              <a:gd name="connsiteX0" fmla="*/ 585216 w 1146048"/>
              <a:gd name="connsiteY0" fmla="*/ 2092 h 794572"/>
              <a:gd name="connsiteX1" fmla="*/ 402336 w 1146048"/>
              <a:gd name="connsiteY1" fmla="*/ 26476 h 794572"/>
              <a:gd name="connsiteX2" fmla="*/ 292608 w 1146048"/>
              <a:gd name="connsiteY2" fmla="*/ 63052 h 794572"/>
              <a:gd name="connsiteX3" fmla="*/ 256032 w 1146048"/>
              <a:gd name="connsiteY3" fmla="*/ 75244 h 794572"/>
              <a:gd name="connsiteX4" fmla="*/ 219456 w 1146048"/>
              <a:gd name="connsiteY4" fmla="*/ 87436 h 794572"/>
              <a:gd name="connsiteX5" fmla="*/ 146304 w 1146048"/>
              <a:gd name="connsiteY5" fmla="*/ 148396 h 794572"/>
              <a:gd name="connsiteX6" fmla="*/ 73152 w 1146048"/>
              <a:gd name="connsiteY6" fmla="*/ 197164 h 794572"/>
              <a:gd name="connsiteX7" fmla="*/ 0 w 1146048"/>
              <a:gd name="connsiteY7" fmla="*/ 258124 h 794572"/>
              <a:gd name="connsiteX8" fmla="*/ 12192 w 1146048"/>
              <a:gd name="connsiteY8" fmla="*/ 477580 h 794572"/>
              <a:gd name="connsiteX9" fmla="*/ 48768 w 1146048"/>
              <a:gd name="connsiteY9" fmla="*/ 501964 h 794572"/>
              <a:gd name="connsiteX10" fmla="*/ 85344 w 1146048"/>
              <a:gd name="connsiteY10" fmla="*/ 514156 h 794572"/>
              <a:gd name="connsiteX11" fmla="*/ 158496 w 1146048"/>
              <a:gd name="connsiteY11" fmla="*/ 550732 h 794572"/>
              <a:gd name="connsiteX12" fmla="*/ 195072 w 1146048"/>
              <a:gd name="connsiteY12" fmla="*/ 587308 h 794572"/>
              <a:gd name="connsiteX13" fmla="*/ 231648 w 1146048"/>
              <a:gd name="connsiteY13" fmla="*/ 599500 h 794572"/>
              <a:gd name="connsiteX14" fmla="*/ 292608 w 1146048"/>
              <a:gd name="connsiteY14" fmla="*/ 648268 h 794572"/>
              <a:gd name="connsiteX15" fmla="*/ 316992 w 1146048"/>
              <a:gd name="connsiteY15" fmla="*/ 684844 h 794572"/>
              <a:gd name="connsiteX16" fmla="*/ 426720 w 1146048"/>
              <a:gd name="connsiteY16" fmla="*/ 733612 h 794572"/>
              <a:gd name="connsiteX17" fmla="*/ 463296 w 1146048"/>
              <a:gd name="connsiteY17" fmla="*/ 745804 h 794572"/>
              <a:gd name="connsiteX18" fmla="*/ 499872 w 1146048"/>
              <a:gd name="connsiteY18" fmla="*/ 757996 h 794572"/>
              <a:gd name="connsiteX19" fmla="*/ 548640 w 1146048"/>
              <a:gd name="connsiteY19" fmla="*/ 770188 h 794572"/>
              <a:gd name="connsiteX20" fmla="*/ 621792 w 1146048"/>
              <a:gd name="connsiteY20" fmla="*/ 794572 h 794572"/>
              <a:gd name="connsiteX21" fmla="*/ 1011936 w 1146048"/>
              <a:gd name="connsiteY21" fmla="*/ 782380 h 794572"/>
              <a:gd name="connsiteX22" fmla="*/ 1048512 w 1146048"/>
              <a:gd name="connsiteY22" fmla="*/ 770188 h 794572"/>
              <a:gd name="connsiteX23" fmla="*/ 1109472 w 1146048"/>
              <a:gd name="connsiteY23" fmla="*/ 697036 h 794572"/>
              <a:gd name="connsiteX24" fmla="*/ 1133856 w 1146048"/>
              <a:gd name="connsiteY24" fmla="*/ 623884 h 794572"/>
              <a:gd name="connsiteX25" fmla="*/ 1146048 w 1146048"/>
              <a:gd name="connsiteY25" fmla="*/ 587308 h 794572"/>
              <a:gd name="connsiteX26" fmla="*/ 1133856 w 1146048"/>
              <a:gd name="connsiteY26" fmla="*/ 343468 h 794572"/>
              <a:gd name="connsiteX27" fmla="*/ 1121664 w 1146048"/>
              <a:gd name="connsiteY27" fmla="*/ 306892 h 794572"/>
              <a:gd name="connsiteX28" fmla="*/ 1072896 w 1146048"/>
              <a:gd name="connsiteY28" fmla="*/ 233740 h 794572"/>
              <a:gd name="connsiteX29" fmla="*/ 1036320 w 1146048"/>
              <a:gd name="connsiteY29" fmla="*/ 197164 h 794572"/>
              <a:gd name="connsiteX30" fmla="*/ 950976 w 1146048"/>
              <a:gd name="connsiteY30" fmla="*/ 87436 h 794572"/>
              <a:gd name="connsiteX31" fmla="*/ 914400 w 1146048"/>
              <a:gd name="connsiteY31" fmla="*/ 75244 h 794572"/>
              <a:gd name="connsiteX32" fmla="*/ 890016 w 1146048"/>
              <a:gd name="connsiteY32" fmla="*/ 38668 h 794572"/>
              <a:gd name="connsiteX33" fmla="*/ 573024 w 1146048"/>
              <a:gd name="connsiteY33" fmla="*/ 26476 h 794572"/>
              <a:gd name="connsiteX34" fmla="*/ 487680 w 1146048"/>
              <a:gd name="connsiteY34" fmla="*/ 26476 h 7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46048" h="794572">
                <a:moveTo>
                  <a:pt x="585216" y="2092"/>
                </a:moveTo>
                <a:cubicBezTo>
                  <a:pt x="548684" y="6151"/>
                  <a:pt x="446117" y="15531"/>
                  <a:pt x="402336" y="26476"/>
                </a:cubicBezTo>
                <a:lnTo>
                  <a:pt x="292608" y="63052"/>
                </a:lnTo>
                <a:lnTo>
                  <a:pt x="256032" y="75244"/>
                </a:lnTo>
                <a:cubicBezTo>
                  <a:pt x="243840" y="79308"/>
                  <a:pt x="230149" y="80307"/>
                  <a:pt x="219456" y="87436"/>
                </a:cubicBezTo>
                <a:cubicBezTo>
                  <a:pt x="88756" y="174569"/>
                  <a:pt x="287116" y="38876"/>
                  <a:pt x="146304" y="148396"/>
                </a:cubicBezTo>
                <a:cubicBezTo>
                  <a:pt x="123171" y="166388"/>
                  <a:pt x="93874" y="176442"/>
                  <a:pt x="73152" y="197164"/>
                </a:cubicBezTo>
                <a:cubicBezTo>
                  <a:pt x="26215" y="244101"/>
                  <a:pt x="50922" y="224176"/>
                  <a:pt x="0" y="258124"/>
                </a:cubicBezTo>
                <a:cubicBezTo>
                  <a:pt x="4064" y="331276"/>
                  <a:pt x="-2176" y="405738"/>
                  <a:pt x="12192" y="477580"/>
                </a:cubicBezTo>
                <a:cubicBezTo>
                  <a:pt x="15066" y="491948"/>
                  <a:pt x="35662" y="495411"/>
                  <a:pt x="48768" y="501964"/>
                </a:cubicBezTo>
                <a:cubicBezTo>
                  <a:pt x="60263" y="507711"/>
                  <a:pt x="73849" y="508409"/>
                  <a:pt x="85344" y="514156"/>
                </a:cubicBezTo>
                <a:cubicBezTo>
                  <a:pt x="179882" y="561425"/>
                  <a:pt x="66561" y="520087"/>
                  <a:pt x="158496" y="550732"/>
                </a:cubicBezTo>
                <a:cubicBezTo>
                  <a:pt x="170688" y="562924"/>
                  <a:pt x="180726" y="577744"/>
                  <a:pt x="195072" y="587308"/>
                </a:cubicBezTo>
                <a:cubicBezTo>
                  <a:pt x="205765" y="594437"/>
                  <a:pt x="221613" y="591472"/>
                  <a:pt x="231648" y="599500"/>
                </a:cubicBezTo>
                <a:cubicBezTo>
                  <a:pt x="310430" y="662525"/>
                  <a:pt x="200673" y="617623"/>
                  <a:pt x="292608" y="648268"/>
                </a:cubicBezTo>
                <a:cubicBezTo>
                  <a:pt x="300736" y="660460"/>
                  <a:pt x="306631" y="674483"/>
                  <a:pt x="316992" y="684844"/>
                </a:cubicBezTo>
                <a:cubicBezTo>
                  <a:pt x="345973" y="713825"/>
                  <a:pt x="390503" y="721540"/>
                  <a:pt x="426720" y="733612"/>
                </a:cubicBezTo>
                <a:lnTo>
                  <a:pt x="463296" y="745804"/>
                </a:lnTo>
                <a:cubicBezTo>
                  <a:pt x="475488" y="749868"/>
                  <a:pt x="487404" y="754879"/>
                  <a:pt x="499872" y="757996"/>
                </a:cubicBezTo>
                <a:cubicBezTo>
                  <a:pt x="516128" y="762060"/>
                  <a:pt x="532590" y="765373"/>
                  <a:pt x="548640" y="770188"/>
                </a:cubicBezTo>
                <a:cubicBezTo>
                  <a:pt x="573259" y="777574"/>
                  <a:pt x="621792" y="794572"/>
                  <a:pt x="621792" y="794572"/>
                </a:cubicBezTo>
                <a:cubicBezTo>
                  <a:pt x="751840" y="790508"/>
                  <a:pt x="882036" y="789803"/>
                  <a:pt x="1011936" y="782380"/>
                </a:cubicBezTo>
                <a:cubicBezTo>
                  <a:pt x="1024767" y="781647"/>
                  <a:pt x="1037819" y="777317"/>
                  <a:pt x="1048512" y="770188"/>
                </a:cubicBezTo>
                <a:cubicBezTo>
                  <a:pt x="1066646" y="758099"/>
                  <a:pt x="1100002" y="718343"/>
                  <a:pt x="1109472" y="697036"/>
                </a:cubicBezTo>
                <a:cubicBezTo>
                  <a:pt x="1119911" y="673548"/>
                  <a:pt x="1125728" y="648268"/>
                  <a:pt x="1133856" y="623884"/>
                </a:cubicBezTo>
                <a:lnTo>
                  <a:pt x="1146048" y="587308"/>
                </a:lnTo>
                <a:cubicBezTo>
                  <a:pt x="1141984" y="506028"/>
                  <a:pt x="1140906" y="424544"/>
                  <a:pt x="1133856" y="343468"/>
                </a:cubicBezTo>
                <a:cubicBezTo>
                  <a:pt x="1132743" y="330665"/>
                  <a:pt x="1127905" y="318126"/>
                  <a:pt x="1121664" y="306892"/>
                </a:cubicBezTo>
                <a:cubicBezTo>
                  <a:pt x="1107432" y="281274"/>
                  <a:pt x="1093618" y="254462"/>
                  <a:pt x="1072896" y="233740"/>
                </a:cubicBezTo>
                <a:cubicBezTo>
                  <a:pt x="1060704" y="221548"/>
                  <a:pt x="1046906" y="210774"/>
                  <a:pt x="1036320" y="197164"/>
                </a:cubicBezTo>
                <a:cubicBezTo>
                  <a:pt x="1010236" y="163627"/>
                  <a:pt x="989301" y="112986"/>
                  <a:pt x="950976" y="87436"/>
                </a:cubicBezTo>
                <a:cubicBezTo>
                  <a:pt x="940283" y="80307"/>
                  <a:pt x="926592" y="79308"/>
                  <a:pt x="914400" y="75244"/>
                </a:cubicBezTo>
                <a:cubicBezTo>
                  <a:pt x="906272" y="63052"/>
                  <a:pt x="900377" y="49029"/>
                  <a:pt x="890016" y="38668"/>
                </a:cubicBezTo>
                <a:cubicBezTo>
                  <a:pt x="812050" y="-39298"/>
                  <a:pt x="635299" y="24400"/>
                  <a:pt x="573024" y="26476"/>
                </a:cubicBezTo>
                <a:cubicBezTo>
                  <a:pt x="544592" y="27424"/>
                  <a:pt x="516128" y="26476"/>
                  <a:pt x="487680" y="2647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13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7"/>
            <a:ext cx="256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</a:rPr>
              <a:t>Игра «</a:t>
            </a:r>
            <a:r>
              <a:rPr lang="ru-RU" sz="2400" b="1" i="1" dirty="0" err="1">
                <a:solidFill>
                  <a:schemeClr val="tx2"/>
                </a:solidFill>
              </a:rPr>
              <a:t>Данетка</a:t>
            </a:r>
            <a:r>
              <a:rPr lang="ru-RU" sz="2400" b="1" i="1" dirty="0">
                <a:solidFill>
                  <a:schemeClr val="tx2"/>
                </a:solidFill>
              </a:rPr>
              <a:t>».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" t="50000" r="57325" b="1111"/>
          <a:stretch/>
        </p:blipFill>
        <p:spPr>
          <a:xfrm>
            <a:off x="2788260" y="1638850"/>
            <a:ext cx="2654849" cy="3931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4" t="15078" r="19537" b="8572"/>
          <a:stretch/>
        </p:blipFill>
        <p:spPr>
          <a:xfrm>
            <a:off x="2627784" y="1400408"/>
            <a:ext cx="3106979" cy="4655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291064"/>
            <a:ext cx="3216937" cy="5399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054" y="1127653"/>
            <a:ext cx="4103910" cy="539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054" y="941247"/>
            <a:ext cx="3945338" cy="5749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763241"/>
            <a:ext cx="4957292" cy="5764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713716"/>
            <a:ext cx="4921989" cy="61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4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" y="9127"/>
            <a:ext cx="8491523" cy="570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90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1" y="0"/>
            <a:ext cx="8515155" cy="5661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7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" y="1"/>
            <a:ext cx="848193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7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460432" cy="57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8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506" y="0"/>
            <a:ext cx="8467938" cy="64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9px-Westfassade_Chartr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24600" y="-14346"/>
            <a:ext cx="2442259" cy="46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b/3/25/961/25961508_1211985239_Sobor_Sv_Vita_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7409" y="-13454"/>
            <a:ext cx="3380119" cy="46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files.hdrcreme.com/30240/medium/westminster-abbe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4346"/>
            <a:ext cx="3119675" cy="46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3761774" cy="544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669"/>
            <a:ext cx="4463715" cy="5443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99408" y="5733256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Портал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6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1">
      <a:dk1>
        <a:srgbClr val="C3260C"/>
      </a:dk1>
      <a:lt1>
        <a:srgbClr val="FFFFCC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</TotalTime>
  <Words>28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user</cp:lastModifiedBy>
  <cp:revision>13</cp:revision>
  <dcterms:created xsi:type="dcterms:W3CDTF">2016-02-24T11:48:12Z</dcterms:created>
  <dcterms:modified xsi:type="dcterms:W3CDTF">2016-03-22T05:16:35Z</dcterms:modified>
</cp:coreProperties>
</file>