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463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0955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375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478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392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693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081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39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220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192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1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C92B-906B-4334-9929-43BE8A831A03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BB64-93B8-4083-9B59-FACEBDBD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7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Маленькие герои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1989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Им не было еще и шестнадцати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9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Сережа Алешков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441848" cy="41852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68052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На Днепре, наблюдательный мальчик заметил двух мужчин в скирде соломы и немедленно доложил об этом командованию. Так удалось схватить двух немцев с рацией, которые пробирались в тыл, чтобы скорректировать огонь артиллерии.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496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Сергей Алешков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853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За время, проведенное на фронте, Сережа несколько раз был ранен, контужен, что не помешало ему поступить в Тульское суворовское военное училище. Позже отучился на юриста в Харькове, по окончании уехал в Челябинск, где жили его приемные родители. Работал прокурором.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77994" cy="4900810"/>
          </a:xfrm>
        </p:spPr>
      </p:pic>
    </p:spTree>
    <p:extLst>
      <p:ext uri="{BB962C8B-B14F-4D97-AF65-F5344CB8AC3E}">
        <p14:creationId xmlns:p14="http://schemas.microsoft.com/office/powerpoint/2010/main" val="2892451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</a:t>
            </a:r>
            <a:r>
              <a:rPr lang="ru-RU" dirty="0" err="1" smtClean="0"/>
              <a:t>Каманин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2235"/>
            <a:ext cx="6912768" cy="492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388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 июле 1943 года генерал </a:t>
            </a:r>
            <a:r>
              <a:rPr lang="ru-RU" sz="3200" dirty="0" err="1" smtClean="0"/>
              <a:t>Каманин</a:t>
            </a:r>
            <a:r>
              <a:rPr lang="ru-RU" sz="3200" dirty="0" smtClean="0"/>
              <a:t> лично вручил 14-летнему Аркадию официальный допуск на самостоятельные полеты.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19460" cy="3826420"/>
          </a:xfrm>
        </p:spPr>
      </p:pic>
    </p:spTree>
    <p:extLst>
      <p:ext uri="{BB962C8B-B14F-4D97-AF65-F5344CB8AC3E}">
        <p14:creationId xmlns:p14="http://schemas.microsoft.com/office/powerpoint/2010/main" val="402817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</a:t>
            </a:r>
            <a:r>
              <a:rPr lang="ru-RU" dirty="0" err="1" smtClean="0"/>
              <a:t>Каманин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агражден Орденом Красной Звезды</a:t>
            </a:r>
          </a:p>
          <a:p>
            <a:endParaRPr lang="ru-RU" dirty="0"/>
          </a:p>
          <a:p>
            <a:r>
              <a:rPr lang="ru-RU" dirty="0" smtClean="0"/>
              <a:t>За два года службы получил шесть наград, среди которых Орден Красного Знамени, а также медали за взятие Будапешта, Вены и победу над Германией.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873896" cy="5020570"/>
          </a:xfrm>
        </p:spPr>
      </p:pic>
    </p:spTree>
    <p:extLst>
      <p:ext uri="{BB962C8B-B14F-4D97-AF65-F5344CB8AC3E}">
        <p14:creationId xmlns:p14="http://schemas.microsoft.com/office/powerpoint/2010/main" val="2929524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</a:t>
            </a:r>
            <a:r>
              <a:rPr lang="ru-RU" dirty="0" err="1" smtClean="0"/>
              <a:t>Каманин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37868" cy="507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772816"/>
            <a:ext cx="4392488" cy="4781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После окончания войны, как и многим сыновьям полка, Аркадию пришлось вернуться за школьную парту, чтобы получить аттестат о школьном образовании. В октябре 1946 года старшина </a:t>
            </a:r>
            <a:r>
              <a:rPr lang="ru-RU" dirty="0" err="1" smtClean="0"/>
              <a:t>Каманин</a:t>
            </a:r>
            <a:r>
              <a:rPr lang="ru-RU" dirty="0" smtClean="0"/>
              <a:t> поступил на подготовительный курс в Военно-воздушную академию имени Жуковского.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Валерий Лялин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8600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 флоте сыновей полка называли юнгами. Чаще всего ими становились дети погибших моряков. Валерий Лялин во флот попал в весной 1943 года.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212462" cy="348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7677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dirty="0" smtClean="0"/>
              <a:t>Валерий Лялин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393960" cy="3892698"/>
          </a:xfrm>
        </p:spPr>
      </p:pic>
    </p:spTree>
    <p:extLst>
      <p:ext uri="{BB962C8B-B14F-4D97-AF65-F5344CB8AC3E}">
        <p14:creationId xmlns:p14="http://schemas.microsoft.com/office/powerpoint/2010/main" val="3948227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Позже </a:t>
            </a:r>
            <a:r>
              <a:rPr lang="ru-RU" dirty="0" err="1" smtClean="0"/>
              <a:t>Черцов</a:t>
            </a:r>
            <a:r>
              <a:rPr lang="ru-RU" dirty="0" smtClean="0"/>
              <a:t> все-таки устроил Вальку Лялина в Тбилисское нахимовское училище. По воспоминаниям его однокашников, он был единственным воспитанником, у кого на груди красовались четыре боевые медали. Позднее получил Валька и орден Красной Звезды, а вот звание Героя, о чем ходатайствовал лейтенант </a:t>
            </a:r>
            <a:r>
              <a:rPr lang="ru-RU" dirty="0" err="1" smtClean="0"/>
              <a:t>Черцов</a:t>
            </a:r>
            <a:r>
              <a:rPr lang="ru-RU" dirty="0" smtClean="0"/>
              <a:t>, ему так и не присвоили.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43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17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 время Великой Отечественной войны в рядах Красной армии служило более 3500 фронтовиков младше 16 лет. Их называли "сыновьями полка", хотя были среди них и дочери.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82062"/>
            <a:ext cx="6912768" cy="45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08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Попасть в регулярные части РККА можно было несколькими путями: 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солдаты подбирали детей-сирот и потерявшихся в ходе боев ребятишек; </a:t>
            </a:r>
          </a:p>
          <a:p>
            <a:pPr algn="just"/>
            <a:r>
              <a:rPr lang="ru-RU" dirty="0" smtClean="0"/>
              <a:t>дети сами убегали на фронт и командирам ничего не оставалось, как принять их; </a:t>
            </a:r>
          </a:p>
          <a:p>
            <a:pPr algn="just"/>
            <a:r>
              <a:rPr lang="ru-RU" dirty="0" smtClean="0"/>
              <a:t>нередки были случаи, когда командиры брали с собой своих детей, полагая, что так будет безопаснее для них.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81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Володя </a:t>
            </a:r>
            <a:r>
              <a:rPr lang="ru-RU" dirty="0" err="1" smtClean="0"/>
              <a:t>Тарновский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853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Это 15-летний Володя </a:t>
            </a:r>
            <a:r>
              <a:rPr lang="ru-RU" dirty="0" err="1" smtClean="0"/>
              <a:t>Тарновский</a:t>
            </a:r>
            <a:r>
              <a:rPr lang="ru-RU" dirty="0" smtClean="0"/>
              <a:t>, который попал в действующую армию в 1943 году, когда советские войска освободили его родной Славянск. Председатель сельсовета рассказал о мальчике капитану стрелковой бригады, и тот предложил Володе пойти в армию.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182888" cy="472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743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496944" cy="1584176"/>
          </a:xfrm>
        </p:spPr>
        <p:txBody>
          <a:bodyPr>
            <a:noAutofit/>
          </a:bodyPr>
          <a:lstStyle/>
          <a:p>
            <a:r>
              <a:rPr lang="ru-RU" sz="2400" dirty="0" smtClean="0"/>
              <a:t> Сначала он был обычным посыльным, но вскоре стал ходить на боевые задания вместе со старшими товарищами. Солдаты к мальчику относились с отеческой любовью, перешили ему форму и даже справили сапоги. 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38710" cy="4237334"/>
          </a:xfrm>
        </p:spPr>
      </p:pic>
    </p:spTree>
    <p:extLst>
      <p:ext uri="{BB962C8B-B14F-4D97-AF65-F5344CB8AC3E}">
        <p14:creationId xmlns:p14="http://schemas.microsoft.com/office/powerpoint/2010/main" val="396903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Володя </a:t>
            </a:r>
            <a:r>
              <a:rPr lang="ru-RU" dirty="0" err="1" smtClean="0"/>
              <a:t>Тарновский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Свою первую награду Володя </a:t>
            </a:r>
            <a:r>
              <a:rPr lang="ru-RU" dirty="0" err="1" smtClean="0"/>
              <a:t>Тарновский</a:t>
            </a:r>
            <a:r>
              <a:rPr lang="ru-RU" dirty="0" smtClean="0"/>
              <a:t> получил за форсирование Днепра и спасение офицера. Но еще раньше, когда он вывел заблудившиеся «</a:t>
            </a:r>
            <a:r>
              <a:rPr lang="ru-RU" dirty="0" err="1" smtClean="0"/>
              <a:t>студебеккеры</a:t>
            </a:r>
            <a:r>
              <a:rPr lang="ru-RU" dirty="0" smtClean="0"/>
              <a:t>» с горючим и продовольствием прямо на передовую, его представили к награде, но тогда замполит решил, что нехорошо раздавать награды ординарцам и посоветовал перевести мальчика в разведчики.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Медаль «За отвагу» уже ефрейтор </a:t>
            </a:r>
            <a:r>
              <a:rPr lang="ru-RU" dirty="0" err="1" smtClean="0"/>
              <a:t>Тарновский</a:t>
            </a:r>
            <a:r>
              <a:rPr lang="ru-RU" dirty="0" smtClean="0"/>
              <a:t> получил после захвата «</a:t>
            </a:r>
            <a:r>
              <a:rPr lang="ru-RU" dirty="0" err="1" smtClean="0"/>
              <a:t>яыка</a:t>
            </a:r>
            <a:r>
              <a:rPr lang="ru-RU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214576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Тарновский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9344"/>
            <a:ext cx="3441848" cy="484767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После войны Владимир </a:t>
            </a:r>
            <a:r>
              <a:rPr lang="ru-RU" dirty="0" err="1" smtClean="0"/>
              <a:t>Тарновский</a:t>
            </a:r>
            <a:r>
              <a:rPr lang="ru-RU" dirty="0" smtClean="0"/>
              <a:t> закончил школу с золотой медалью, а затем Одесский институт инженеров морского флота. По распределению уехал в Ригу, где работал на Рижском судоремонтном заводе, был его директором.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46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Сережа Алешков (Алешкин)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205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Одним из самых юных бойцов РККА в годы войны был Сережа Алешков. В шестилетнем возрасте он лишился матери и старшего брата.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409959"/>
            <a:ext cx="3614934" cy="490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193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87220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Мальчика в полку полюбили, одели. В силу возраста Серёжа не мог принимать участие в боевых операциях, но как мог старался помочь своим старшим товарищам.</a:t>
            </a:r>
            <a:endParaRPr lang="ru-RU" sz="27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221760" cy="4172544"/>
          </a:xfrm>
        </p:spPr>
      </p:pic>
    </p:spTree>
    <p:extLst>
      <p:ext uri="{BB962C8B-B14F-4D97-AF65-F5344CB8AC3E}">
        <p14:creationId xmlns:p14="http://schemas.microsoft.com/office/powerpoint/2010/main" val="364011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605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Маленькие герои Великой Отечественной войны</vt:lpstr>
      <vt:lpstr>Во время Великой Отечественной войны в рядах Красной армии служило более 3500 фронтовиков младше 16 лет. Их называли "сыновьями полка", хотя были среди них и дочери.</vt:lpstr>
      <vt:lpstr>Презентация PowerPoint</vt:lpstr>
      <vt:lpstr>Володя Тарновский</vt:lpstr>
      <vt:lpstr> Сначала он был обычным посыльным, но вскоре стал ходить на боевые задания вместе со старшими товарищами. Солдаты к мальчику относились с отеческой любовью, перешили ему форму и даже справили сапоги. </vt:lpstr>
      <vt:lpstr>Володя Тарновский</vt:lpstr>
      <vt:lpstr>Владимир Тарновский</vt:lpstr>
      <vt:lpstr>Сережа Алешков (Алешкин)</vt:lpstr>
      <vt:lpstr>Мальчика в полку полюбили, одели. В силу возраста Серёжа не мог принимать участие в боевых операциях, но как мог старался помочь своим старшим товарищам.</vt:lpstr>
      <vt:lpstr>Сережа Алешков</vt:lpstr>
      <vt:lpstr>Сергей Алешков</vt:lpstr>
      <vt:lpstr>Аркадий Каманин</vt:lpstr>
      <vt:lpstr>В июле 1943 года генерал Каманин лично вручил 14-летнему Аркадию официальный допуск на самостоятельные полеты. </vt:lpstr>
      <vt:lpstr>Аркадий Каманин</vt:lpstr>
      <vt:lpstr>Аркадий Каманин</vt:lpstr>
      <vt:lpstr>Валерий Лялин</vt:lpstr>
      <vt:lpstr>Валерий Лялин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герои Великой Отечественной Войны</dc:title>
  <dc:creator>Пользователь</dc:creator>
  <cp:lastModifiedBy>Пользователь</cp:lastModifiedBy>
  <cp:revision>10</cp:revision>
  <dcterms:created xsi:type="dcterms:W3CDTF">2016-02-29T17:06:35Z</dcterms:created>
  <dcterms:modified xsi:type="dcterms:W3CDTF">2016-02-29T18:57:47Z</dcterms:modified>
</cp:coreProperties>
</file>