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71472" y="285728"/>
            <a:ext cx="8352928" cy="286232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Мой первый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лэпбук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«Бабочка»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Лэпбук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(англ.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lapbook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- интерактивная папка для детей на заданную тему, книжки – раскладушки можно изготовить  на любые  лексические темы. 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Ах весна, весна!, как только начинает пригревать солнышко начинают появляться первые весенние цветы и насекомые выходят из своих зимних домиков. Бабочки являются самыми красивыми насекомыми и напоминают нам, что пришла весна и скоро наступить лето. Тема «Бабочки» является познавательной для детей любого возраста. Вот я и решила более подробную информацию разместить в своем первом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лэпбуке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«Бабочка».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Лэпбук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оформила в форме бабочки. На титульном листе решила украсить ее, сделать ей глазки.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5508" y="4214818"/>
            <a:ext cx="2667019" cy="2000264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7" name="5-конечная звезда 6"/>
          <p:cNvSpPr/>
          <p:nvPr/>
        </p:nvSpPr>
        <p:spPr>
          <a:xfrm>
            <a:off x="714348" y="3357562"/>
            <a:ext cx="5286412" cy="350043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C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Лэпбук</a:t>
            </a:r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решила оформить  так!</a:t>
            </a:r>
            <a:endParaRPr lang="ru-RU" sz="28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251520" y="0"/>
            <a:ext cx="4320480" cy="4143380"/>
          </a:xfrm>
          <a:prstGeom prst="wedgeRoundRect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втором крылышке  я поместила информацию, в которой написаны  в каких кинофильмах и в какой музыке встречается слово «Бабочка». Рядом на книжке </a:t>
            </a:r>
            <a:r>
              <a:rPr lang="ru-RU" dirty="0" smtClean="0">
                <a:ln w="3175">
                  <a:noFill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 smtClean="0">
                <a:ln w="3175">
                  <a:noFill/>
                  <a:prstDash val="dashDot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форме</a:t>
            </a:r>
            <a:r>
              <a:rPr lang="ru-RU" dirty="0" smtClean="0">
                <a:ln w="3175">
                  <a:noFill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бабочки разместила загадки. Ниже можно ознакомиться с информацией  как можно по другому назвать бабочку. Правее в конверт  положила чем питание. В самом низу указа герб, символом которого является бабочка. А правее разместила поэтапное рисование. В самой середине (туловище бабочки) детям можно прочитать сказку про бабочку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637297" y="691277"/>
            <a:ext cx="2323678" cy="2025380"/>
          </a:xfrm>
          <a:prstGeom prst="rect">
            <a:avLst/>
          </a:prstGeom>
          <a:noFill/>
          <a:ln w="9525">
            <a:solidFill>
              <a:srgbClr val="FFFF00"/>
            </a:solidFill>
            <a:prstDash val="lgDash"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2153890" y="4275474"/>
            <a:ext cx="2145962" cy="2167527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</p:pic>
      <p:sp>
        <p:nvSpPr>
          <p:cNvPr id="8" name="Блок-схема: магнитный диск 7"/>
          <p:cNvSpPr/>
          <p:nvPr/>
        </p:nvSpPr>
        <p:spPr>
          <a:xfrm>
            <a:off x="4572000" y="3000372"/>
            <a:ext cx="4429156" cy="3857628"/>
          </a:xfrm>
          <a:prstGeom prst="flowChartMagneticDis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первом крылышке правой стороны я поместила строение бабочки, немного правее стихи про бабочек, которые можно почитать в свободное время. Ниже расположила схему построения из палочек  форму бабочки. В самом низу в конверте лежат картинки «Найди отличия»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FFFF00"/>
          </a:solidFill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497915" y="431251"/>
            <a:ext cx="2428892" cy="2280723"/>
          </a:xfrm>
          <a:prstGeom prst="rect">
            <a:avLst/>
          </a:prstGeom>
          <a:noFill/>
          <a:ln w="762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pic>
      <p:sp>
        <p:nvSpPr>
          <p:cNvPr id="6" name="Табличка 5"/>
          <p:cNvSpPr/>
          <p:nvPr/>
        </p:nvSpPr>
        <p:spPr>
          <a:xfrm>
            <a:off x="785786" y="285728"/>
            <a:ext cx="3286148" cy="2928958"/>
          </a:xfrm>
          <a:prstGeom prst="plaqu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последнем крылышке я приклеила кроссворд с вопросами и на обратной стороне ответы, внизу в кармашке поместила определения слова «Бабочка»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4071934" y="3143248"/>
            <a:ext cx="5072066" cy="3500462"/>
          </a:xfrm>
          <a:prstGeom prst="verticalScroll">
            <a:avLst/>
          </a:prstGeom>
          <a:solidFill>
            <a:srgbClr val="FFC000"/>
          </a:solidFill>
          <a:ln>
            <a:solidFill>
              <a:srgbClr val="FF00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левом крылышке я разместила кармашек с жизненным циклом бабочки. Рядом также кармашек , в нем лежат раскраски. Ниже приклеила ребусы  на тему «Насекомые». Внизу прикрепила информацию о количестве видов бабочек на планете, рядом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пазл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«Собери бабочку», а правее разместила можно познакомить детей с  видами бабочек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1230873" y="3905292"/>
            <a:ext cx="2538847" cy="2571767"/>
          </a:xfrm>
          <a:prstGeom prst="rect">
            <a:avLst/>
          </a:prstGeom>
          <a:noFill/>
          <a:ln w="76200">
            <a:solidFill>
              <a:srgbClr val="7030A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213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VOVAN</cp:lastModifiedBy>
  <cp:revision>27</cp:revision>
  <dcterms:created xsi:type="dcterms:W3CDTF">2016-01-27T11:24:07Z</dcterms:created>
  <dcterms:modified xsi:type="dcterms:W3CDTF">2016-03-19T17:29:31Z</dcterms:modified>
</cp:coreProperties>
</file>