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9" r:id="rId4"/>
    <p:sldId id="257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8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548680"/>
            <a:ext cx="6984776" cy="1080120"/>
          </a:xfrm>
        </p:spPr>
        <p:txBody>
          <a:bodyPr>
            <a:normAutofit fontScale="90000"/>
          </a:bodyPr>
          <a:lstStyle/>
          <a:p>
            <a:pPr lvl="0"/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/>
            </a:r>
            <a:b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Определение позиции звука в слове</a:t>
            </a:r>
            <a:b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/>
            </a:r>
            <a:b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</a:br>
            <a:endParaRPr lang="ru-RU" sz="2800" b="1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259632" y="1412776"/>
            <a:ext cx="6768752" cy="24482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Игра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«Посели звук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«Л» в </a:t>
            </a:r>
            <a:r>
              <a:rPr kumimoji="0" lang="ru-RU" sz="3200" b="1" i="0" u="none" strike="noStrike" kern="1200" cap="none" spc="0" normalizeH="0" baseline="0" noProof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звуковой домик»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Группа 22"/>
          <p:cNvGrpSpPr/>
          <p:nvPr/>
        </p:nvGrpSpPr>
        <p:grpSpPr>
          <a:xfrm>
            <a:off x="1907704" y="1052736"/>
            <a:ext cx="5266928" cy="2049091"/>
            <a:chOff x="1835696" y="1196752"/>
            <a:chExt cx="5266928" cy="2049091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835696" y="2142486"/>
              <a:ext cx="1755643" cy="110335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591339" y="2142486"/>
              <a:ext cx="1755643" cy="110335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5346981" y="2142486"/>
              <a:ext cx="1755643" cy="110335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Равнобедренный треугольник 7"/>
            <p:cNvSpPr/>
            <p:nvPr/>
          </p:nvSpPr>
          <p:spPr>
            <a:xfrm>
              <a:off x="1835696" y="1196752"/>
              <a:ext cx="1755643" cy="945734"/>
            </a:xfrm>
            <a:prstGeom prst="triangle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Равнобедренный треугольник 8"/>
            <p:cNvSpPr/>
            <p:nvPr/>
          </p:nvSpPr>
          <p:spPr>
            <a:xfrm>
              <a:off x="3591339" y="1196752"/>
              <a:ext cx="1755643" cy="945734"/>
            </a:xfrm>
            <a:prstGeom prst="triangle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Равнобедренный треугольник 9"/>
            <p:cNvSpPr/>
            <p:nvPr/>
          </p:nvSpPr>
          <p:spPr>
            <a:xfrm>
              <a:off x="5346981" y="1196752"/>
              <a:ext cx="1755643" cy="945734"/>
            </a:xfrm>
            <a:prstGeom prst="triangle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5724128" y="2276872"/>
              <a:ext cx="936104" cy="864096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3635896" y="4077072"/>
            <a:ext cx="1872208" cy="15121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619672" y="4077072"/>
            <a:ext cx="1872208" cy="151216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5652120" y="4077072"/>
            <a:ext cx="1800200" cy="151216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8100392" y="6237312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Группа 20"/>
          <p:cNvGrpSpPr/>
          <p:nvPr/>
        </p:nvGrpSpPr>
        <p:grpSpPr>
          <a:xfrm>
            <a:off x="1907704" y="1052736"/>
            <a:ext cx="5266928" cy="2049091"/>
            <a:chOff x="1763688" y="1052736"/>
            <a:chExt cx="5266928" cy="2049091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1763688" y="1998470"/>
              <a:ext cx="1755643" cy="110335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3519331" y="1998470"/>
              <a:ext cx="1755643" cy="110335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5274973" y="1998470"/>
              <a:ext cx="1755643" cy="110335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Равнобедренный треугольник 16"/>
            <p:cNvSpPr/>
            <p:nvPr/>
          </p:nvSpPr>
          <p:spPr>
            <a:xfrm>
              <a:off x="1763688" y="1052736"/>
              <a:ext cx="1755643" cy="945734"/>
            </a:xfrm>
            <a:prstGeom prst="triangle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Равнобедренный треугольник 17"/>
            <p:cNvSpPr/>
            <p:nvPr/>
          </p:nvSpPr>
          <p:spPr>
            <a:xfrm>
              <a:off x="3519331" y="1052736"/>
              <a:ext cx="1755643" cy="945734"/>
            </a:xfrm>
            <a:prstGeom prst="triangle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Равнобедренный треугольник 18"/>
            <p:cNvSpPr/>
            <p:nvPr/>
          </p:nvSpPr>
          <p:spPr>
            <a:xfrm>
              <a:off x="5274973" y="1052736"/>
              <a:ext cx="1755643" cy="945734"/>
            </a:xfrm>
            <a:prstGeom prst="triangle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2123728" y="2132856"/>
              <a:ext cx="936104" cy="864096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3" name="Прямоугольник 22"/>
          <p:cNvSpPr/>
          <p:nvPr/>
        </p:nvSpPr>
        <p:spPr>
          <a:xfrm>
            <a:off x="5580112" y="4077072"/>
            <a:ext cx="1656184" cy="15121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1835696" y="4077072"/>
            <a:ext cx="1728192" cy="151216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707904" y="4077072"/>
            <a:ext cx="1728192" cy="151216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Управляющая кнопка: далее 25">
            <a:hlinkClick r:id="" action="ppaction://hlinkshowjump?jump=nextslide" highlightClick="1"/>
          </p:cNvPr>
          <p:cNvSpPr/>
          <p:nvPr/>
        </p:nvSpPr>
        <p:spPr>
          <a:xfrm>
            <a:off x="8100392" y="6237312"/>
            <a:ext cx="360040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>
            <a:off x="1835696" y="1124744"/>
            <a:ext cx="5266928" cy="2049091"/>
            <a:chOff x="1619672" y="1124744"/>
            <a:chExt cx="5266928" cy="2049091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619672" y="2070478"/>
              <a:ext cx="1755643" cy="110335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375315" y="2070478"/>
              <a:ext cx="1755643" cy="110335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5130957" y="2070478"/>
              <a:ext cx="1755643" cy="110335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Равнобедренный треугольник 7"/>
            <p:cNvSpPr/>
            <p:nvPr/>
          </p:nvSpPr>
          <p:spPr>
            <a:xfrm>
              <a:off x="1619672" y="1124744"/>
              <a:ext cx="1755643" cy="945734"/>
            </a:xfrm>
            <a:prstGeom prst="triangle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Равнобедренный треугольник 8"/>
            <p:cNvSpPr/>
            <p:nvPr/>
          </p:nvSpPr>
          <p:spPr>
            <a:xfrm>
              <a:off x="3375315" y="1124744"/>
              <a:ext cx="1755643" cy="945734"/>
            </a:xfrm>
            <a:prstGeom prst="triangle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Равнобедренный треугольник 9"/>
            <p:cNvSpPr/>
            <p:nvPr/>
          </p:nvSpPr>
          <p:spPr>
            <a:xfrm>
              <a:off x="5130957" y="1124744"/>
              <a:ext cx="1755643" cy="945734"/>
            </a:xfrm>
            <a:prstGeom prst="triangle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3779912" y="2204864"/>
              <a:ext cx="936104" cy="864096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1691680" y="4077072"/>
            <a:ext cx="1728192" cy="15121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563888" y="4077072"/>
            <a:ext cx="1872208" cy="151216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580112" y="4077072"/>
            <a:ext cx="1656184" cy="151216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Управляющая кнопка: домой 15">
            <a:hlinkClick r:id="" action="ppaction://hlinkshowjump?jump=firstslide" highlightClick="1"/>
          </p:cNvPr>
          <p:cNvSpPr/>
          <p:nvPr/>
        </p:nvSpPr>
        <p:spPr>
          <a:xfrm>
            <a:off x="7956376" y="6165304"/>
            <a:ext cx="504056" cy="43204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11</Words>
  <Application>Microsoft Office PowerPoint</Application>
  <PresentationFormat>Экран (4:3)</PresentationFormat>
  <Paragraphs>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 Определение позиции звука в слове  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comp</dc:creator>
  <cp:lastModifiedBy>comp</cp:lastModifiedBy>
  <cp:revision>26</cp:revision>
  <dcterms:created xsi:type="dcterms:W3CDTF">2015-11-28T04:07:52Z</dcterms:created>
  <dcterms:modified xsi:type="dcterms:W3CDTF">2015-12-01T14:47:08Z</dcterms:modified>
</cp:coreProperties>
</file>