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 декабря отмечается «Всемирный день борьбы со </a:t>
            </a:r>
            <a:r>
              <a:rPr lang="ru-RU" b="1" dirty="0" err="1" smtClean="0"/>
              <a:t>СПИДом</a:t>
            </a:r>
            <a:r>
              <a:rPr lang="ru-RU" b="1" dirty="0" smtClean="0"/>
              <a:t>».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2971800"/>
            <a:ext cx="7696200" cy="2895600"/>
          </a:xfrm>
        </p:spPr>
        <p:txBody>
          <a:bodyPr>
            <a:normAutofit fontScale="92500"/>
          </a:bodyPr>
          <a:lstStyle/>
          <a:p>
            <a:r>
              <a:rPr lang="ru-RU" sz="3800" b="1" dirty="0" smtClean="0">
                <a:solidFill>
                  <a:schemeClr val="tx2"/>
                </a:solidFill>
              </a:rPr>
              <a:t>В </a:t>
            </a:r>
            <a:r>
              <a:rPr lang="ru-RU" sz="3800" b="1" dirty="0" smtClean="0">
                <a:solidFill>
                  <a:schemeClr val="tx2"/>
                </a:solidFill>
              </a:rPr>
              <a:t>календарь официально празднуемых дат праздник попал в 1988 году. С 1996 года Всемирный день борьбы со </a:t>
            </a:r>
            <a:r>
              <a:rPr lang="ru-RU" sz="3800" b="1" dirty="0" err="1" smtClean="0">
                <a:solidFill>
                  <a:schemeClr val="tx2"/>
                </a:solidFill>
              </a:rPr>
              <a:t>СПИДом</a:t>
            </a:r>
            <a:r>
              <a:rPr lang="ru-RU" sz="3800" b="1" dirty="0" smtClean="0">
                <a:solidFill>
                  <a:schemeClr val="tx2"/>
                </a:solidFill>
              </a:rPr>
              <a:t> превращен в Кампанию против </a:t>
            </a:r>
            <a:r>
              <a:rPr lang="ru-RU" sz="3800" b="1" dirty="0" err="1" smtClean="0">
                <a:solidFill>
                  <a:schemeClr val="tx2"/>
                </a:solidFill>
              </a:rPr>
              <a:t>СПИДа</a:t>
            </a:r>
            <a:r>
              <a:rPr lang="ru-RU" sz="3800" b="1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15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2768600"/>
          </a:xfrm>
          <a:prstGeom prst="rect">
            <a:avLst/>
          </a:prstGeom>
        </p:spPr>
      </p:pic>
      <p:pic>
        <p:nvPicPr>
          <p:cNvPr id="5" name="Рисунок 4" descr="490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5105400"/>
            <a:ext cx="23622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4191000" cy="9144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Красная ленточка</a:t>
            </a:r>
            <a:br>
              <a:rPr lang="ru-RU" sz="3200" dirty="0" smtClean="0"/>
            </a:br>
            <a:r>
              <a:rPr lang="ru-RU" sz="3200" dirty="0" smtClean="0"/>
              <a:t> (</a:t>
            </a:r>
            <a:r>
              <a:rPr lang="ru-RU" sz="3200" dirty="0" err="1" smtClean="0"/>
              <a:t>Red</a:t>
            </a:r>
            <a:r>
              <a:rPr lang="ru-RU" sz="3200" dirty="0" smtClean="0"/>
              <a:t> </a:t>
            </a:r>
            <a:r>
              <a:rPr lang="ru-RU" sz="3200" dirty="0" err="1" smtClean="0"/>
              <a:t>Ribbon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4" name="Содержимое 3" descr="157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304800"/>
            <a:ext cx="4114800" cy="6096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4191000" cy="5257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Символом борьбы со </a:t>
            </a:r>
            <a:r>
              <a:rPr lang="ru-RU" sz="2400" dirty="0" err="1" smtClean="0"/>
              <a:t>СПИДом</a:t>
            </a:r>
            <a:r>
              <a:rPr lang="ru-RU" sz="2400" dirty="0" smtClean="0"/>
              <a:t> является красная ленточка, ни одна акция в этой области не обходится сейчас без нее. Эта ленточка как символ понимания </a:t>
            </a:r>
            <a:r>
              <a:rPr lang="ru-RU" sz="2400" dirty="0" err="1" smtClean="0"/>
              <a:t>СПИДа</a:t>
            </a:r>
            <a:r>
              <a:rPr lang="ru-RU" sz="2400" dirty="0" smtClean="0"/>
              <a:t> была задумана весной 1991 года. Ее идея принадлежит художнику Франку Муру. Он жил в провинциальном городке штата Нью-Йорк, где соседняя семья носила желтые ленты, надеясь на благополучное возвращение своей дочери-солдата из Персидского залива.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351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Красная ленточка – символ понимания проблемы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5" name="Содержимое 4" descr="490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1524000"/>
            <a:ext cx="5181600" cy="4724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581400" cy="52705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Ленты как символ появились впервые во время Войны в Заливе. Зеленые ленты, похожие не перевернутую букву «V», стали символом переживаний, связанных с убийствами детей в Атланте. Художник решил, что ленточка могла быть метафорой и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тоже.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		Идея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была принята группой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AIDS». Поскольку организация состояла из профессиональных художников и менеджеров от искусства, реклама видимого символа борьбы со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была сделана весьма удачно. Все началось очень просто.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отрывок из ранней рекламной листовки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AIDS»: «Отрежьте красную ленту 6 сантиметров длиной, затем сверните в верхней части в форме перевернутой «V». Используйте английскую булавку, чтобы прикрепить ее к одежде».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Проект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«Красная ленточка» был официально начат на 45-ой ежегодной церемонии вручения наград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Tony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Awards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июня 2000 года.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Всем номинантам и участникам было предложено (и довольно успешно) приколоть такие ленты.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Согласно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пресс-релизу, анонсирующему проект «Красная ленточка»: «Красная лента (перевернутое «V») станет символом нашего сострадания, поддержки и надежды на будущее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Самая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большая надежда, связанная с этим проектом — это то, что к 1 декабря, Всемирному дню борьбы со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эти ленты будут носить во всем мире».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4038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красная лента завоевала огромную популярность. Даже при том, что откровенная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СПИДофобия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была на пике, красные ленточки все чаще появлялись на отворотах пиджаков, полях шляп — везде, где только можно приколоть английскую булавку. За следующие несколько лет, ленты стали частью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дресс-кода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избранных не только на церемониях Тони, но и на Оскарах и Эмми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4" name="Рисунок 3" descr="490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609600"/>
            <a:ext cx="42672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5 июня 1981 года Американский Центр контроля над заболеваниями зарегистрировал новую болезнь — СПИД (Синдром приобретенного иммунодефицита).</a:t>
            </a:r>
          </a:p>
          <a:p>
            <a:r>
              <a:rPr lang="ru-RU" dirty="0" smtClean="0"/>
              <a:t>Всемирный день борьбы со </a:t>
            </a:r>
            <a:r>
              <a:rPr lang="ru-RU" dirty="0" err="1" smtClean="0"/>
              <a:t>СПИДом</a:t>
            </a:r>
            <a:r>
              <a:rPr lang="ru-RU" dirty="0" smtClean="0"/>
              <a:t> (</a:t>
            </a:r>
            <a:r>
              <a:rPr lang="ru-RU" dirty="0" err="1" smtClean="0"/>
              <a:t>World</a:t>
            </a:r>
            <a:r>
              <a:rPr lang="ru-RU" dirty="0" smtClean="0"/>
              <a:t> AIDS </a:t>
            </a:r>
            <a:r>
              <a:rPr lang="ru-RU" dirty="0" err="1" smtClean="0"/>
              <a:t>Day</a:t>
            </a:r>
            <a:r>
              <a:rPr lang="ru-RU" dirty="0" smtClean="0"/>
              <a:t>) впервые отмечался 1 декабря 1988 года после того, как на встрече министров здравоохранения всех стран прозвучал призыв к социальной терпимости и расширению обмена информацией по ВИЧ/</a:t>
            </a:r>
            <a:r>
              <a:rPr lang="ru-RU" dirty="0" err="1" smtClean="0"/>
              <a:t>СПИДу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Исследованиями в области вакцин и лекарств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различные научные центры и крупные фармацевтические фирмы занимаются уже около 20 лет. Однако пока решающего прорыва добиться никому не удалось. В начале 90-х годов считалось, что лечить СПИД медики научатся после 2000 года, к концу 90-х этот срок сдвинулся на 2010-й…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большинство специалистов полагает, что спасительных вакцин следует ожидать, скорее всего, лишь в следующем десятилетии. Тем не менее, оптимистические сообщения о промежуточных победах в последнее время поступают почти ежедневно. И потому надежда на то, что люди уничтожат ВИЧ раньше, чем он убьет человечество, сохраняется.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Эпидемия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ВИЧ-инфекции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является крупнейшим событием ХХ века, которое можно поставить в один ряд с двумя мировыми войнами, как по числу жертв, так и по ущербу, который она наносит обществу.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321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1 декабря отмечается «Всемирный день борьбы со СПИДом».</vt:lpstr>
      <vt:lpstr>Красная ленточка  (Red Ribbon)</vt:lpstr>
      <vt:lpstr>Красная ленточка – символ понимания проблемы СПИДа </vt:lpstr>
      <vt:lpstr>Слайд 4</vt:lpstr>
      <vt:lpstr>Слайд 5</vt:lpstr>
      <vt:lpstr>Слайд 6</vt:lpstr>
      <vt:lpstr>История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6</cp:revision>
  <dcterms:created xsi:type="dcterms:W3CDTF">2009-11-30T18:55:33Z</dcterms:created>
  <dcterms:modified xsi:type="dcterms:W3CDTF">2009-12-04T08:32:41Z</dcterms:modified>
</cp:coreProperties>
</file>